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4" r:id="rId5"/>
    <p:sldId id="27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Bw Modelica 1" panose="020B0604020202020204" charset="0"/>
      <p:regular r:id="rId23"/>
    </p:embeddedFont>
    <p:embeddedFont>
      <p:font typeface="Bw Modelica 2" panose="020B0604020202020204" charset="0"/>
      <p:regular r:id="rId24"/>
    </p:embeddedFont>
    <p:embeddedFont>
      <p:font typeface="Open Sans" panose="020B0606030504020204" pitchFamily="34" charset="0"/>
      <p:regular r:id="rId25"/>
    </p:embeddedFont>
    <p:embeddedFont>
      <p:font typeface="Rubik" panose="020B0604020202020204" charset="-79"/>
      <p:regular r:id="rId26"/>
    </p:embeddedFont>
    <p:embeddedFont>
      <p:font typeface="Rubik Bold" panose="020B0604020202020204" charset="-79"/>
      <p:regular r:id="rId27"/>
    </p:embeddedFont>
    <p:embeddedFont>
      <p:font typeface="Rubik Semi-Bold" panose="020B0604020202020204" charset="-79"/>
      <p:regular r:id="rId28"/>
    </p:embeddedFont>
    <p:embeddedFont>
      <p:font typeface="Trocchi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C330C-28C1-4F1C-AA9E-72B56F53CFB6}" type="datetimeFigureOut">
              <a:rPr lang="es-CO" smtClean="0"/>
              <a:t>27/02/2025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0C2A1-B0F7-4232-B705-3E9A441338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2700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i="0" dirty="0">
                <a:solidFill>
                  <a:srgbClr val="4C5253"/>
                </a:solidFill>
                <a:effectLst/>
                <a:latin typeface="Open Sans" panose="020F0502020204030204" pitchFamily="34" charset="0"/>
              </a:rPr>
              <a:t>Somos la Escuela Misionera Bíblica EMBAD a distancia, dedicada a formar líderes Laicos, Misioneros y Pastores de habla hispana y portuguesa. ¡Aplique y te contactaremos lo más pronto para más información! </a:t>
            </a:r>
            <a:br>
              <a:rPr lang="es-MX" b="0" i="0" dirty="0">
                <a:solidFill>
                  <a:srgbClr val="4C5253"/>
                </a:solidFill>
                <a:effectLst/>
                <a:latin typeface="Open Sans" panose="020F0502020204030204" pitchFamily="34" charset="0"/>
              </a:rPr>
            </a:br>
            <a:r>
              <a:rPr lang="es-MX" dirty="0"/>
              <a:t>www.embad.co/aplicantes/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0C2A1-B0F7-4232-B705-3E9A4413389E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27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hatsapp.com/channel/0029Va0I4q6IN9ijaeTFJW1C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mbad.co/aplicante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mbad.co/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0000" r="-10000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345473" y="293673"/>
            <a:ext cx="1647853" cy="18338800"/>
            <a:chOff x="0" y="0"/>
            <a:chExt cx="434002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002" cy="4829972"/>
            </a:xfrm>
            <a:custGeom>
              <a:avLst/>
              <a:gdLst/>
              <a:ahLst/>
              <a:cxnLst/>
              <a:rect l="l" t="t" r="r" b="b"/>
              <a:pathLst>
                <a:path w="434002" h="4829972">
                  <a:moveTo>
                    <a:pt x="0" y="0"/>
                  </a:moveTo>
                  <a:lnTo>
                    <a:pt x="434002" y="0"/>
                  </a:lnTo>
                  <a:lnTo>
                    <a:pt x="434002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34002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8A486EF5-9A8B-DCBE-6A25-A922EBBD90BD}"/>
              </a:ext>
            </a:extLst>
          </p:cNvPr>
          <p:cNvGrpSpPr/>
          <p:nvPr/>
        </p:nvGrpSpPr>
        <p:grpSpPr>
          <a:xfrm>
            <a:off x="6070093" y="1425515"/>
            <a:ext cx="11794940" cy="1852948"/>
            <a:chOff x="6070093" y="1425515"/>
            <a:chExt cx="11794940" cy="1852948"/>
          </a:xfrm>
        </p:grpSpPr>
        <p:sp>
          <p:nvSpPr>
            <p:cNvPr id="10" name="TextBox 10"/>
            <p:cNvSpPr txBox="1"/>
            <p:nvPr/>
          </p:nvSpPr>
          <p:spPr>
            <a:xfrm>
              <a:off x="6070093" y="1425515"/>
              <a:ext cx="10881466" cy="1208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62"/>
                </a:lnSpc>
                <a:spcBef>
                  <a:spcPct val="0"/>
                </a:spcBef>
              </a:pPr>
              <a:r>
                <a:rPr lang="en-US" sz="7968" dirty="0">
                  <a:solidFill>
                    <a:srgbClr val="FEFEFE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EL NACIMIENTO DE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269144" y="2624462"/>
              <a:ext cx="6595889" cy="654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4249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UNA MISIONERA</a:t>
              </a:r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D87D13AF-0E25-CBD0-F018-549ACDD3C29F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566D49D-00E1-9DE8-DA02-A6FABA77082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>
            <a:off x="4283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2000" b="-1199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03767" y="2887998"/>
            <a:ext cx="9462632" cy="151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PRESENCIA DE JESÚS EN SAMARIA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0682" y="5414891"/>
            <a:ext cx="9625717" cy="220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petición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samaritanos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Jesús, y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4:40.</a:t>
            </a:r>
            <a:endParaRPr lang="en-US" sz="4816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84D08009-510B-FA18-AF66-D6132705CF14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301B0A5-0996-69BF-56F1-201B93331C9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129962" y="0"/>
            <a:ext cx="7158037" cy="10287000"/>
          </a:xfrm>
          <a:custGeom>
            <a:avLst/>
            <a:gdLst/>
            <a:ahLst/>
            <a:cxnLst/>
            <a:rect l="l" t="t" r="r" b="b"/>
            <a:pathLst>
              <a:path w="7158037" h="10287000">
                <a:moveTo>
                  <a:pt x="0" y="0"/>
                </a:moveTo>
                <a:lnTo>
                  <a:pt x="7158038" y="0"/>
                </a:lnTo>
                <a:lnTo>
                  <a:pt x="71580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83" b="-238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116407"/>
            <a:ext cx="8863692" cy="238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Describe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resultado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la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estadía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Cristo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en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Samaria. </a:t>
            </a:r>
            <a:r>
              <a:rPr lang="en-US" sz="28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4:41.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323848" cy="10287000"/>
          </a:xfrm>
          <a:custGeom>
            <a:avLst/>
            <a:gdLst/>
            <a:ahLst/>
            <a:cxnLst/>
            <a:rect l="l" t="t" r="r" b="b"/>
            <a:pathLst>
              <a:path w="8323848" h="10287000">
                <a:moveTo>
                  <a:pt x="0" y="0"/>
                </a:moveTo>
                <a:lnTo>
                  <a:pt x="8323848" y="0"/>
                </a:lnTo>
                <a:lnTo>
                  <a:pt x="83238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418" r="-5341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03075" y="2593267"/>
            <a:ext cx="8863692" cy="397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c.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declararon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muchos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samaritanos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después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haber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aceptado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a Jesús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como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Mesías? </a:t>
            </a:r>
            <a:r>
              <a:rPr lang="en-US" sz="24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4:42.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-37" r="-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7293" y="6106002"/>
            <a:ext cx="14174369" cy="263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¿En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basaban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samaritanos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Mesías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prometido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49:10.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19462" y="1004879"/>
            <a:ext cx="12026178" cy="89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PODER DE LA PROFECÍA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2507" y="4772068"/>
            <a:ext cx="16502986" cy="358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 del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que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samaritanos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estuvieran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maravillosamente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abiertos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Eclesiastés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11:4, 5.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3708" y="-15955"/>
            <a:ext cx="7074292" cy="10302955"/>
          </a:xfrm>
          <a:custGeom>
            <a:avLst/>
            <a:gdLst/>
            <a:ahLst/>
            <a:cxnLst/>
            <a:rect l="l" t="t" r="r" b="b"/>
            <a:pathLst>
              <a:path w="7074292" h="10302955">
                <a:moveTo>
                  <a:pt x="0" y="0"/>
                </a:moveTo>
                <a:lnTo>
                  <a:pt x="7074292" y="0"/>
                </a:lnTo>
                <a:lnTo>
                  <a:pt x="7074292" y="10302955"/>
                </a:lnTo>
                <a:lnTo>
                  <a:pt x="0" y="10302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8" b="-79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9497" y="3327048"/>
            <a:ext cx="10052728" cy="4476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¿En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convierten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individuos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verdaderamente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Cristo? </a:t>
            </a:r>
            <a:b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Cita </a:t>
            </a:r>
            <a:r>
              <a:rPr lang="en-US" sz="32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ejemplos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Marcos 5:18–20; 7:31–37.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0" y="5925446"/>
            <a:ext cx="18288000" cy="4361554"/>
          </a:xfrm>
          <a:custGeom>
            <a:avLst/>
            <a:gdLst/>
            <a:ahLst/>
            <a:cxnLst/>
            <a:rect l="l" t="t" r="r" b="b"/>
            <a:pathLst>
              <a:path w="18288000" h="4361554">
                <a:moveTo>
                  <a:pt x="0" y="0"/>
                </a:moveTo>
                <a:lnTo>
                  <a:pt x="18288000" y="0"/>
                </a:lnTo>
                <a:lnTo>
                  <a:pt x="18288000" y="4361554"/>
                </a:lnTo>
                <a:lnTo>
                  <a:pt x="0" y="4361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710" b="-4871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5834" y="3615285"/>
            <a:ext cx="16836333" cy="199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lecciones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hemos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aprendido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mujer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samaritana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1:1–3; 2  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5:14 (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05382" y="1247757"/>
            <a:ext cx="12756784" cy="89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CRISTIANOS MISIONEROS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67800" y="4649849"/>
            <a:ext cx="8676200" cy="346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motivarnos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Eclesiastés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11:6.</a:t>
            </a:r>
            <a:endParaRPr lang="en-US" sz="5848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59" b="-925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85" r="-1685" b="-225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5282" b="-25282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345" r="-88890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06" r="-24906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92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2400" b="1" dirty="0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877991"/>
            <a:ext cx="3653274" cy="35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JESÚS EN SICAR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585364"/>
            <a:ext cx="3077508" cy="71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SE REVELA COMO EL SALVADOR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09163"/>
            <a:ext cx="3108894" cy="106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EMPIEZA A REVELAR SU IDENTIDAD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882693"/>
            <a:ext cx="337240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AGUA VIVA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86271" y="4613236"/>
            <a:ext cx="3251621" cy="7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UNA CLASE DE AGUA DIFERENTE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1735905"/>
            <a:ext cx="18288000" cy="76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 dirty="0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y la </a:t>
            </a:r>
            <a:r>
              <a:rPr lang="en-US" sz="4975" b="1" dirty="0" err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Mujer</a:t>
            </a:r>
            <a:r>
              <a:rPr lang="en-US" sz="4975" b="1" dirty="0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 Samaritana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37108" y="3934600"/>
            <a:ext cx="6807229" cy="4540989"/>
          </a:xfrm>
          <a:custGeom>
            <a:avLst/>
            <a:gdLst/>
            <a:ahLst/>
            <a:cxnLst/>
            <a:rect l="l" t="t" r="r" b="b"/>
            <a:pathLst>
              <a:path w="6807229" h="4540989">
                <a:moveTo>
                  <a:pt x="0" y="0"/>
                </a:moveTo>
                <a:lnTo>
                  <a:pt x="6807228" y="0"/>
                </a:lnTo>
                <a:lnTo>
                  <a:pt x="6807228" y="4540989"/>
                </a:lnTo>
                <a:lnTo>
                  <a:pt x="0" y="4540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474507" y="592865"/>
            <a:ext cx="7338985" cy="1095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  <a:spcBef>
                <a:spcPct val="0"/>
              </a:spcBef>
            </a:pPr>
            <a:r>
              <a:rPr lang="en-US" sz="4317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Ofrenda del Primer Sábado</a:t>
            </a:r>
          </a:p>
          <a:p>
            <a:pPr algn="ctr">
              <a:lnSpc>
                <a:spcPts val="3381"/>
              </a:lnSpc>
              <a:spcBef>
                <a:spcPct val="0"/>
              </a:spcBef>
            </a:pPr>
            <a:r>
              <a:rPr lang="en-US" sz="2817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Sábado, 1 de marzo de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1687" y="3122761"/>
            <a:ext cx="8129127" cy="371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Centro Educativo “Niños con Carácter” en Rumanía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544" y="3934600"/>
            <a:ext cx="10561926" cy="4829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centro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educativo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“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Niños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con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carácter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” se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fundó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2019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endParaRPr lang="en-US" sz="2499" dirty="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Fagaras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ciudad de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montaña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Rumanía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Aquí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se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desarrollan</a:t>
            </a:r>
            <a:endParaRPr lang="en-US" sz="2499" dirty="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maravillosamente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niños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entre 2 y 5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años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Además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actividades</a:t>
            </a:r>
            <a:endParaRPr lang="en-US" sz="2499" dirty="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específicas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para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cada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edad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aprenden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sobre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historias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bíblicas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 a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orar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 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cantar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y 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hacer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Dios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su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amigo. 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pesar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su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corta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edad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entienden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que Dios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tiene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control y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aprenden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pedirle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ayuda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con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sus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problemas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 Su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carácter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se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forja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día a día. Por la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gracia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Dios,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podemos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ver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notables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transformaciones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la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vida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niños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Para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futuro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gustaría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educar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aquellos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cuya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situación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material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no lo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permite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Apelamos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su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buena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voluntad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y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estamos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seguros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que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no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permanecerán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indiferentes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sino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que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apoyarán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para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llevar</a:t>
            </a:r>
            <a:endParaRPr lang="en-US" sz="2499" dirty="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este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proyecto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buen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término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y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acompañarán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también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sus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oraciones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63479" y="9202603"/>
            <a:ext cx="6941884" cy="371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Sus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hermanos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y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hermanas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la Unión Rumana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ntalla de un celular con la foto de un hombre y una mujer&#10;&#10;El contenido generado por IA puede ser incorrecto.">
            <a:hlinkClick r:id="rId3"/>
            <a:extLst>
              <a:ext uri="{FF2B5EF4-FFF2-40B4-BE49-F238E27FC236}">
                <a16:creationId xmlns:a16="http://schemas.microsoft.com/office/drawing/2014/main" id="{B6E33C28-6892-3027-B8DA-1A5962972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27" y="1706"/>
            <a:ext cx="7278253" cy="10287000"/>
          </a:xfrm>
          <a:prstGeom prst="rect">
            <a:avLst/>
          </a:prstGeom>
        </p:spPr>
      </p:pic>
      <p:pic>
        <p:nvPicPr>
          <p:cNvPr id="6" name="Imagen 5" descr="Logotipo, nombre de la empresa&#10;&#10;El contenido generado por IA puede ser incorrecto.">
            <a:hlinkClick r:id="rId3"/>
            <a:extLst>
              <a:ext uri="{FF2B5EF4-FFF2-40B4-BE49-F238E27FC236}">
                <a16:creationId xmlns:a16="http://schemas.microsoft.com/office/drawing/2014/main" id="{80846C36-720A-BC86-6F57-31752414D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552700"/>
            <a:ext cx="7620002" cy="19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463D611-FE3E-44BE-AE3B-B7B2748C074E}"/>
              </a:ext>
            </a:extLst>
          </p:cNvPr>
          <p:cNvSpPr txBox="1"/>
          <p:nvPr/>
        </p:nvSpPr>
        <p:spPr>
          <a:xfrm>
            <a:off x="10515600" y="9410700"/>
            <a:ext cx="419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tx2">
                    <a:lumMod val="75000"/>
                  </a:schemeClr>
                </a:solidFill>
                <a:hlinkClick r:id="rId6"/>
              </a:rPr>
              <a:t>www.embad.co</a:t>
            </a:r>
            <a:endParaRPr lang="es-CO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97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A798A-BD70-9EF3-914D-0B21FDDE2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A297D5-8564-9983-403E-D02B720AB1F5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0000" r="-10000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8EDFE06-8701-BADF-5C7D-EE445D4B6607}"/>
              </a:ext>
            </a:extLst>
          </p:cNvPr>
          <p:cNvGrpSpPr/>
          <p:nvPr/>
        </p:nvGrpSpPr>
        <p:grpSpPr>
          <a:xfrm rot="-5400000">
            <a:off x="8345473" y="293673"/>
            <a:ext cx="1647853" cy="18338800"/>
            <a:chOff x="0" y="0"/>
            <a:chExt cx="434002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B304699-1B1E-9510-7CBA-926DED604C48}"/>
                </a:ext>
              </a:extLst>
            </p:cNvPr>
            <p:cNvSpPr/>
            <p:nvPr/>
          </p:nvSpPr>
          <p:spPr>
            <a:xfrm>
              <a:off x="0" y="0"/>
              <a:ext cx="434002" cy="4829972"/>
            </a:xfrm>
            <a:custGeom>
              <a:avLst/>
              <a:gdLst/>
              <a:ahLst/>
              <a:cxnLst/>
              <a:rect l="l" t="t" r="r" b="b"/>
              <a:pathLst>
                <a:path w="434002" h="4829972">
                  <a:moveTo>
                    <a:pt x="0" y="0"/>
                  </a:moveTo>
                  <a:lnTo>
                    <a:pt x="434002" y="0"/>
                  </a:lnTo>
                  <a:lnTo>
                    <a:pt x="434002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4856E6D-389F-9671-5B49-362E1DD0AE3A}"/>
                </a:ext>
              </a:extLst>
            </p:cNvPr>
            <p:cNvSpPr txBox="1"/>
            <p:nvPr/>
          </p:nvSpPr>
          <p:spPr>
            <a:xfrm>
              <a:off x="0" y="0"/>
              <a:ext cx="434002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5CF989B-6E9D-AB36-0F9C-FDC721C89892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0753E47-64A0-0B19-872F-76A468C0B370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37822EC8-E129-09B2-D545-03FA307194DB}"/>
              </a:ext>
            </a:extLst>
          </p:cNvPr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E5C1730-C14F-8B02-6F70-1F71C03A81E8}"/>
              </a:ext>
            </a:extLst>
          </p:cNvPr>
          <p:cNvGrpSpPr/>
          <p:nvPr/>
        </p:nvGrpSpPr>
        <p:grpSpPr>
          <a:xfrm>
            <a:off x="6070093" y="1425515"/>
            <a:ext cx="11794940" cy="1852948"/>
            <a:chOff x="6070093" y="1425515"/>
            <a:chExt cx="11794940" cy="1852948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2C47F70-EA23-9537-C994-250367EBBAC3}"/>
                </a:ext>
              </a:extLst>
            </p:cNvPr>
            <p:cNvSpPr txBox="1"/>
            <p:nvPr/>
          </p:nvSpPr>
          <p:spPr>
            <a:xfrm>
              <a:off x="6070093" y="1425515"/>
              <a:ext cx="10881466" cy="1208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62"/>
                </a:lnSpc>
                <a:spcBef>
                  <a:spcPct val="0"/>
                </a:spcBef>
              </a:pPr>
              <a:r>
                <a:rPr lang="en-US" sz="7968" dirty="0">
                  <a:solidFill>
                    <a:srgbClr val="FEFEFE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EL NACIMIENTO DE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2AC42D0-A26F-B97A-4A58-55198755EF34}"/>
                </a:ext>
              </a:extLst>
            </p:cNvPr>
            <p:cNvSpPr txBox="1"/>
            <p:nvPr/>
          </p:nvSpPr>
          <p:spPr>
            <a:xfrm>
              <a:off x="11269144" y="2624462"/>
              <a:ext cx="6595889" cy="654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4249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UNA MISIONERA</a:t>
              </a:r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4DFD6250-FF1A-3ADD-8323-2F1B215E7629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2D80D18-AC51-897C-64C1-E10FEF44A03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14578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03358"/>
            <a:ext cx="18288000" cy="5183642"/>
          </a:xfrm>
          <a:custGeom>
            <a:avLst/>
            <a:gdLst/>
            <a:ahLst/>
            <a:cxnLst/>
            <a:rect l="l" t="t" r="r" b="b"/>
            <a:pathLst>
              <a:path w="18288000" h="5183642">
                <a:moveTo>
                  <a:pt x="0" y="0"/>
                </a:moveTo>
                <a:lnTo>
                  <a:pt x="18288000" y="0"/>
                </a:lnTo>
                <a:lnTo>
                  <a:pt x="18288000" y="5183642"/>
                </a:lnTo>
                <a:lnTo>
                  <a:pt x="0" y="518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600" b="-67600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1864488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61881"/>
            <a:ext cx="12236164" cy="152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NUEVA VIDA, NUEVAS PRIORIDADES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4243639"/>
            <a:ext cx="17168702" cy="125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Al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reconocer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Mesías,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inmediatamente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mujer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samaritana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4:28, 29.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03358"/>
            <a:ext cx="18288000" cy="5183642"/>
          </a:xfrm>
          <a:custGeom>
            <a:avLst/>
            <a:gdLst/>
            <a:ahLst/>
            <a:cxnLst/>
            <a:rect l="l" t="t" r="r" b="b"/>
            <a:pathLst>
              <a:path w="18288000" h="5183642">
                <a:moveTo>
                  <a:pt x="0" y="0"/>
                </a:moveTo>
                <a:lnTo>
                  <a:pt x="18288000" y="0"/>
                </a:lnTo>
                <a:lnTo>
                  <a:pt x="18288000" y="5183642"/>
                </a:lnTo>
                <a:lnTo>
                  <a:pt x="0" y="518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261" b="-830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381999" y="-3314698"/>
            <a:ext cx="1524001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7200" y="4572133"/>
            <a:ext cx="17168702" cy="125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habitantes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Sicar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oír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testimonio de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conciudadana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4:30.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1A1C5083-CF39-D2AB-9E96-016C97BB18B2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EE63CAF-178D-EA54-CE6D-A9F9E30A489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667834" y="2909341"/>
            <a:ext cx="8856861" cy="2971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Cuando Jesús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venir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habitantes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Sicar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sus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4:35–38.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66992" y="852512"/>
            <a:ext cx="1279230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MIES Y LOS SEGADORES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31235" y="2546695"/>
            <a:ext cx="9112910" cy="6075273"/>
          </a:xfrm>
          <a:custGeom>
            <a:avLst/>
            <a:gdLst/>
            <a:ahLst/>
            <a:cxnLst/>
            <a:rect l="l" t="t" r="r" b="b"/>
            <a:pathLst>
              <a:path w="9112910" h="6075273">
                <a:moveTo>
                  <a:pt x="0" y="0"/>
                </a:moveTo>
                <a:lnTo>
                  <a:pt x="9112909" y="0"/>
                </a:lnTo>
                <a:lnTo>
                  <a:pt x="9112909" y="6075273"/>
                </a:lnTo>
                <a:lnTo>
                  <a:pt x="0" y="6075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" b="-1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139719" y="3174367"/>
            <a:ext cx="7725314" cy="486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efecto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testimonio de la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mujer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Cristo, y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impacto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tuvo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4:39.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585</Words>
  <Application>Microsoft Office PowerPoint</Application>
  <PresentationFormat>Personalizado</PresentationFormat>
  <Paragraphs>71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1" baseType="lpstr">
      <vt:lpstr>Arimo</vt:lpstr>
      <vt:lpstr>Bw Modelica 2</vt:lpstr>
      <vt:lpstr>Rubik Semi-Bold</vt:lpstr>
      <vt:lpstr>Arial</vt:lpstr>
      <vt:lpstr>Open Sans</vt:lpstr>
      <vt:lpstr>Rubik Bold</vt:lpstr>
      <vt:lpstr>Trocchi</vt:lpstr>
      <vt:lpstr>Bw Modelica 1</vt:lpstr>
      <vt:lpstr>Calibri</vt:lpstr>
      <vt:lpstr>Aptos</vt:lpstr>
      <vt:lpstr>Rubik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9 Escuela Sabática 2025</dc:title>
  <dc:creator>User</dc:creator>
  <cp:lastModifiedBy>User</cp:lastModifiedBy>
  <cp:revision>6</cp:revision>
  <dcterms:created xsi:type="dcterms:W3CDTF">2006-08-16T00:00:00Z</dcterms:created>
  <dcterms:modified xsi:type="dcterms:W3CDTF">2025-02-27T15:00:42Z</dcterms:modified>
  <dc:identifier>DAGgTSWQrvI</dc:identifier>
</cp:coreProperties>
</file>