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Italics" panose="020B0604020202020204" charset="-79"/>
      <p:regular r:id="rId24"/>
    </p:embeddedFont>
    <p:embeddedFont>
      <p:font typeface="Rubik Semi-Bold" panose="020B0604020202020204" charset="-79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7483290" y="-568510"/>
            <a:ext cx="3372219" cy="18338800"/>
            <a:chOff x="0" y="0"/>
            <a:chExt cx="888157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8157" cy="4829972"/>
            </a:xfrm>
            <a:custGeom>
              <a:avLst/>
              <a:gdLst/>
              <a:ahLst/>
              <a:cxnLst/>
              <a:rect l="l" t="t" r="r" b="b"/>
              <a:pathLst>
                <a:path w="888157" h="4829972">
                  <a:moveTo>
                    <a:pt x="0" y="0"/>
                  </a:moveTo>
                  <a:lnTo>
                    <a:pt x="888157" y="0"/>
                  </a:lnTo>
                  <a:lnTo>
                    <a:pt x="88815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8815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5639" y="6171889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NICODEMO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85450" y="0"/>
            <a:ext cx="8202550" cy="10287000"/>
          </a:xfrm>
          <a:custGeom>
            <a:avLst/>
            <a:gdLst/>
            <a:ahLst/>
            <a:cxnLst/>
            <a:rect l="l" t="t" r="r" b="b"/>
            <a:pathLst>
              <a:path w="8202550" h="10287000">
                <a:moveTo>
                  <a:pt x="0" y="0"/>
                </a:moveTo>
                <a:lnTo>
                  <a:pt x="8202550" y="0"/>
                </a:lnTo>
                <a:lnTo>
                  <a:pt x="82025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343" r="-1309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29297" y="0"/>
            <a:ext cx="6363607" cy="10287000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552796" y="1876424"/>
            <a:ext cx="11182408" cy="89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NUEVO NACIMIENTO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5465" y="4394017"/>
            <a:ext cx="9625717" cy="4400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Nicodemo a lo que Cristo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necesitaba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y, al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igual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necesitamos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nuevo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3:4–8.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47654" y="0"/>
            <a:ext cx="8340346" cy="10287000"/>
          </a:xfrm>
          <a:custGeom>
            <a:avLst/>
            <a:gdLst/>
            <a:ahLst/>
            <a:cxnLst/>
            <a:rect l="l" t="t" r="r" b="b"/>
            <a:pathLst>
              <a:path w="8340346" h="10287000">
                <a:moveTo>
                  <a:pt x="0" y="0"/>
                </a:moveTo>
                <a:lnTo>
                  <a:pt x="8340346" y="0"/>
                </a:lnTo>
                <a:lnTo>
                  <a:pt x="83403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953" r="-124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928604" y="0"/>
            <a:ext cx="5685088" cy="10287000"/>
            <a:chOff x="0" y="0"/>
            <a:chExt cx="1497307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97307" cy="2709333"/>
            </a:xfrm>
            <a:custGeom>
              <a:avLst/>
              <a:gdLst/>
              <a:ahLst/>
              <a:cxnLst/>
              <a:rect l="l" t="t" r="r" b="b"/>
              <a:pathLst>
                <a:path w="1497307" h="2709333">
                  <a:moveTo>
                    <a:pt x="0" y="0"/>
                  </a:moveTo>
                  <a:lnTo>
                    <a:pt x="1497307" y="0"/>
                  </a:lnTo>
                  <a:lnTo>
                    <a:pt x="149730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49730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5447" y="4237958"/>
            <a:ext cx="8863692" cy="2382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Cuándo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y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puede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una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persona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nacer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nuevo? 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1:12, 13.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1526" r="-15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6" y="4804437"/>
            <a:ext cx="14174369" cy="263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simboliza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purificación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regeneración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viene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16:16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8864" y="1157300"/>
            <a:ext cx="12026178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PURIFICACIÓN Y REGENERACIÓN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67752"/>
            <a:ext cx="16502986" cy="3581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maldad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naturaleza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transformarnos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3:6;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17:9; </a:t>
            </a: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Efesios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5:26, 27.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88824" y="6823758"/>
            <a:ext cx="11665657" cy="3463242"/>
          </a:xfrm>
          <a:custGeom>
            <a:avLst/>
            <a:gdLst/>
            <a:ahLst/>
            <a:cxnLst/>
            <a:rect l="l" t="t" r="r" b="b"/>
            <a:pathLst>
              <a:path w="11665657" h="3463242">
                <a:moveTo>
                  <a:pt x="0" y="0"/>
                </a:moveTo>
                <a:lnTo>
                  <a:pt x="11665656" y="0"/>
                </a:lnTo>
                <a:lnTo>
                  <a:pt x="11665656" y="3463242"/>
                </a:lnTo>
                <a:lnTo>
                  <a:pt x="0" y="346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834" y="4108906"/>
            <a:ext cx="16836333" cy="206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mensaje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escribieron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tarde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apóstoles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cambio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enfoque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viene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nacimiento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2:20; 1 Juan 2:15–17.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NUEVA VIDA Y NUEVAS ACCIONES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-15597" r="-1559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3592" r="-103592" b="-72791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1556" r="-21556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76" r="-24976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795022"/>
            <a:ext cx="3653274" cy="35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TEMPLO PROFANADO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PURIFICANDO EL TEMPLO HOY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32663" y="4409163"/>
            <a:ext cx="3108894" cy="106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PURIFICACIÓN DEL TEMPLO VIVIENTE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26599" y="4775954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PRESENCIA DE DIOS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13236"/>
            <a:ext cx="3251621" cy="7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REVERENCIA EN LA CASA DE DIOS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Jesús en el Templo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CC17-8C5F-AF9F-2AA5-6E45E63D5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F3A6EF-F33C-EA76-7285-088AB347738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5DC4A7A-2197-2C1E-3528-31BDBBF67DFD}"/>
              </a:ext>
            </a:extLst>
          </p:cNvPr>
          <p:cNvGrpSpPr/>
          <p:nvPr/>
        </p:nvGrpSpPr>
        <p:grpSpPr>
          <a:xfrm rot="-5400000">
            <a:off x="7483290" y="-568510"/>
            <a:ext cx="3372219" cy="18338800"/>
            <a:chOff x="0" y="0"/>
            <a:chExt cx="888157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EE62C41-6A60-141D-0A61-9FC1E3D77D16}"/>
                </a:ext>
              </a:extLst>
            </p:cNvPr>
            <p:cNvSpPr/>
            <p:nvPr/>
          </p:nvSpPr>
          <p:spPr>
            <a:xfrm>
              <a:off x="0" y="0"/>
              <a:ext cx="888157" cy="4829972"/>
            </a:xfrm>
            <a:custGeom>
              <a:avLst/>
              <a:gdLst/>
              <a:ahLst/>
              <a:cxnLst/>
              <a:rect l="l" t="t" r="r" b="b"/>
              <a:pathLst>
                <a:path w="888157" h="4829972">
                  <a:moveTo>
                    <a:pt x="0" y="0"/>
                  </a:moveTo>
                  <a:lnTo>
                    <a:pt x="888157" y="0"/>
                  </a:lnTo>
                  <a:lnTo>
                    <a:pt x="88815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8C45D31-DE56-709A-6ABA-0937E6C6D301}"/>
                </a:ext>
              </a:extLst>
            </p:cNvPr>
            <p:cNvSpPr txBox="1"/>
            <p:nvPr/>
          </p:nvSpPr>
          <p:spPr>
            <a:xfrm>
              <a:off x="0" y="0"/>
              <a:ext cx="88815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6716492-050E-57B6-62E4-F4F506527382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6B71F7-8F8E-3AE3-66D3-67A840711DE9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BF445C35-5559-5515-D7C9-ECA5D0B2C763}"/>
              </a:ext>
            </a:extLst>
          </p:cNvPr>
          <p:cNvSpPr txBox="1"/>
          <p:nvPr/>
        </p:nvSpPr>
        <p:spPr>
          <a:xfrm>
            <a:off x="1715639" y="6171889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NICODEMO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E3C61AD-651C-B174-000A-52EFB7287C92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5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452B701-1E1E-2306-4F24-DA465917D6B8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EDC8DC5-17D3-93EC-F6CE-867C46F31201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38110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65289" y="2562176"/>
            <a:ext cx="5388065" cy="7184086"/>
          </a:xfrm>
          <a:custGeom>
            <a:avLst/>
            <a:gdLst/>
            <a:ahLst/>
            <a:cxnLst/>
            <a:rect l="l" t="t" r="r" b="b"/>
            <a:pathLst>
              <a:path w="5388065" h="7184086">
                <a:moveTo>
                  <a:pt x="0" y="0"/>
                </a:moveTo>
                <a:lnTo>
                  <a:pt x="5388065" y="0"/>
                </a:lnTo>
                <a:lnTo>
                  <a:pt x="5388065" y="7184087"/>
                </a:lnTo>
                <a:lnTo>
                  <a:pt x="0" y="7184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8482" y="524233"/>
            <a:ext cx="8540840" cy="137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9"/>
              </a:lnSpc>
              <a:spcBef>
                <a:spcPct val="0"/>
              </a:spcBef>
            </a:pPr>
            <a:r>
              <a:rPr lang="en-US" sz="5024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Ofrenda del Primer Sábado</a:t>
            </a:r>
          </a:p>
          <a:p>
            <a:pPr algn="ctr">
              <a:lnSpc>
                <a:spcPts val="4709"/>
              </a:lnSpc>
              <a:spcBef>
                <a:spcPct val="0"/>
              </a:spcBef>
            </a:pPr>
            <a:r>
              <a:rPr lang="en-US" sz="3924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Sábado, 1 de febrero de 2025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7139" y="4085869"/>
            <a:ext cx="7027002" cy="4725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Hoy, al presentar su ofrenda especial para el primer sábado, hagan todo lo posible por honrar a Dios. Ya sea con poco o con mucho, todos pueden dar lo mejor de sí mismos. De la suma de este amor compartido, seguiremos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distribuyendo bendiciones a nuestros hermanos de todo el mundo. “El que ayuda a los menesterosos es una bendición para ellos y él mismo recibe una bendición mayor aún.” (Ibíd., p. 15). ¡Que Dios les bendiga grandemente!</a:t>
            </a:r>
          </a:p>
          <a:p>
            <a:pPr algn="ctr">
              <a:lnSpc>
                <a:spcPts val="2998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2158"/>
              </a:lnSpc>
              <a:spcBef>
                <a:spcPct val="0"/>
              </a:spcBef>
            </a:pPr>
            <a:r>
              <a:rPr lang="en-US" sz="1799" i="1">
                <a:solidFill>
                  <a:srgbClr val="000000"/>
                </a:solidFill>
                <a:latin typeface="Rubik Italics"/>
                <a:ea typeface="Rubik Italics"/>
                <a:cs typeface="Rubik Italics"/>
                <a:sym typeface="Rubik Italics"/>
              </a:rPr>
              <a:t>Departamento de Asistencia Social de la Conferencia General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92620" y="3253167"/>
            <a:ext cx="5456039" cy="37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8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Rubik Bold"/>
                <a:ea typeface="Rubik Bold"/>
                <a:cs typeface="Rubik Bold"/>
                <a:sym typeface="Rubik Bold"/>
              </a:rPr>
              <a:t>Asistencia Mundial en Catástrofes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98447"/>
            <a:ext cx="18288000" cy="5688553"/>
          </a:xfrm>
          <a:custGeom>
            <a:avLst/>
            <a:gdLst/>
            <a:ahLst/>
            <a:cxnLst/>
            <a:rect l="l" t="t" r="r" b="b"/>
            <a:pathLst>
              <a:path w="18288000" h="5688553">
                <a:moveTo>
                  <a:pt x="0" y="0"/>
                </a:moveTo>
                <a:lnTo>
                  <a:pt x="18288000" y="0"/>
                </a:lnTo>
                <a:lnTo>
                  <a:pt x="18288000" y="5688553"/>
                </a:lnTo>
                <a:lnTo>
                  <a:pt x="0" y="5688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973" b="-33351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383662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HOMBRE PROMINENTE BUSCA A JESÚS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704996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Nicodemo, y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considerado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ojos del pueblo?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3:1, 10.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61379" y="0"/>
            <a:ext cx="9226621" cy="10287000"/>
          </a:xfrm>
          <a:custGeom>
            <a:avLst/>
            <a:gdLst/>
            <a:ahLst/>
            <a:cxnLst/>
            <a:rect l="l" t="t" r="r" b="b"/>
            <a:pathLst>
              <a:path w="9226621" h="10434004">
                <a:moveTo>
                  <a:pt x="0" y="0"/>
                </a:moveTo>
                <a:lnTo>
                  <a:pt x="9226621" y="0"/>
                </a:lnTo>
                <a:lnTo>
                  <a:pt x="9226621" y="10434004"/>
                </a:lnTo>
                <a:lnTo>
                  <a:pt x="0" y="10434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867" r="-348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42329" y="0"/>
            <a:ext cx="5853117" cy="10287000"/>
            <a:chOff x="0" y="0"/>
            <a:chExt cx="154156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1562" cy="2709333"/>
            </a:xfrm>
            <a:custGeom>
              <a:avLst/>
              <a:gdLst/>
              <a:ahLst/>
              <a:cxnLst/>
              <a:rect l="l" t="t" r="r" b="b"/>
              <a:pathLst>
                <a:path w="1541562" h="2709333">
                  <a:moveTo>
                    <a:pt x="0" y="0"/>
                  </a:moveTo>
                  <a:lnTo>
                    <a:pt x="1541562" y="0"/>
                  </a:lnTo>
                  <a:lnTo>
                    <a:pt x="154156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4156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374" y="4651796"/>
            <a:ext cx="10199826" cy="12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hora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Nicodemo al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encuentro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3:2 (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4291884"/>
            <a:ext cx="8856861" cy="3714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muestra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bondadosa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comprensión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al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recibir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visitante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hora tan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avanzada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noche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31:20, 21.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6992" y="852512"/>
            <a:ext cx="1279230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ENTREVISTA EN PRIVADO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028700" y="3411721"/>
            <a:ext cx="7082365" cy="4704262"/>
          </a:xfrm>
          <a:custGeom>
            <a:avLst/>
            <a:gdLst/>
            <a:ahLst/>
            <a:cxnLst/>
            <a:rect l="l" t="t" r="r" b="b"/>
            <a:pathLst>
              <a:path w="7082365" h="4704262">
                <a:moveTo>
                  <a:pt x="0" y="0"/>
                </a:moveTo>
                <a:lnTo>
                  <a:pt x="7082365" y="0"/>
                </a:lnTo>
                <a:lnTo>
                  <a:pt x="7082365" y="4704262"/>
                </a:lnTo>
                <a:lnTo>
                  <a:pt x="0" y="470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41" t="-19682" r="-3028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0" y="4154042"/>
            <a:ext cx="7725314" cy="321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Describe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Nicodemo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comenzó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entrevista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Jesús.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3:2.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2247" y="2029608"/>
            <a:ext cx="10384062" cy="6922708"/>
          </a:xfrm>
          <a:custGeom>
            <a:avLst/>
            <a:gdLst/>
            <a:ahLst/>
            <a:cxnLst/>
            <a:rect l="l" t="t" r="r" b="b"/>
            <a:pathLst>
              <a:path w="10384062" h="6922708">
                <a:moveTo>
                  <a:pt x="0" y="0"/>
                </a:moveTo>
                <a:lnTo>
                  <a:pt x="10384062" y="0"/>
                </a:lnTo>
                <a:lnTo>
                  <a:pt x="10384062" y="6922708"/>
                </a:lnTo>
                <a:lnTo>
                  <a:pt x="0" y="6922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874" b="-1287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15922" y="2680921"/>
            <a:ext cx="6343742" cy="486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¿Con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concepto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sorprendió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abruptamente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 Nicodemo?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3:3.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438</Words>
  <Application>Microsoft Office PowerPoint</Application>
  <PresentationFormat>Personalizado</PresentationFormat>
  <Paragraphs>52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8" baseType="lpstr">
      <vt:lpstr>Bw Modelica 2</vt:lpstr>
      <vt:lpstr>Arial</vt:lpstr>
      <vt:lpstr>Rubik Bold</vt:lpstr>
      <vt:lpstr>Rubik Italics</vt:lpstr>
      <vt:lpstr>Calibri</vt:lpstr>
      <vt:lpstr>Rubik</vt:lpstr>
      <vt:lpstr>Trocchi</vt:lpstr>
      <vt:lpstr>Bw Modelica 1</vt:lpstr>
      <vt:lpstr>Rubik Semi-Bold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5 Escuela Sabática 2025</dc:title>
  <dc:creator>User</dc:creator>
  <cp:lastModifiedBy>User</cp:lastModifiedBy>
  <cp:revision>4</cp:revision>
  <dcterms:created xsi:type="dcterms:W3CDTF">2006-08-16T00:00:00Z</dcterms:created>
  <dcterms:modified xsi:type="dcterms:W3CDTF">2025-01-31T15:24:12Z</dcterms:modified>
  <dc:identifier>DAGdxsKOcMw</dc:identifier>
</cp:coreProperties>
</file>