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  <p:embeddedFont>
      <p:font typeface="Trocchi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715639" y="6171889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EN EL TEMPLO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028375" y="0"/>
            <a:ext cx="9259625" cy="10287000"/>
          </a:xfrm>
          <a:custGeom>
            <a:avLst/>
            <a:gdLst/>
            <a:ahLst/>
            <a:cxnLst/>
            <a:rect l="l" t="t" r="r" b="b"/>
            <a:pathLst>
              <a:path w="9259625" h="10287000">
                <a:moveTo>
                  <a:pt x="0" y="0"/>
                </a:moveTo>
                <a:lnTo>
                  <a:pt x="9259625" y="0"/>
                </a:lnTo>
                <a:lnTo>
                  <a:pt x="9259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321" r="-3332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991600" y="0"/>
            <a:ext cx="4452875" cy="10287000"/>
            <a:chOff x="0" y="0"/>
            <a:chExt cx="1172774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302" y="2613678"/>
            <a:ext cx="8863692" cy="5577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¿Por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hace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referencia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creyentes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el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templo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Dios, y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debemos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mantener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todo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corazón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santidad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este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templo</a:t>
            </a:r>
            <a:r>
              <a:rPr lang="en-US" sz="5233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1 </a:t>
            </a:r>
            <a:r>
              <a:rPr lang="en-US" sz="2800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Corintios</a:t>
            </a:r>
            <a:r>
              <a:rPr lang="en-US" sz="28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3:16, 17; Isaías 57:15.</a:t>
            </a:r>
            <a:endParaRPr lang="en-US" sz="5233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1526" r="-152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6" y="4804437"/>
            <a:ext cx="14174369" cy="351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comprender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desvalidos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purificar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82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82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2:22; Job 14:4.</a:t>
            </a:r>
            <a:endParaRPr lang="en-US" sz="582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49611" y="1157300"/>
            <a:ext cx="10555431" cy="1790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PURIFICACIÓN DEL TEMPLO VIVIENTE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67752"/>
            <a:ext cx="16502986" cy="273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secreto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presentarse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un Dios santo con un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limpio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Ezequiel 36:25–27; Zacarías 3:3–5.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1BBAE718-257C-231F-BA95-A674877271CB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59C6597-B4A6-5E1F-2BF7-55A1D4DAB98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88824" y="6823758"/>
            <a:ext cx="11665657" cy="3463242"/>
          </a:xfrm>
          <a:custGeom>
            <a:avLst/>
            <a:gdLst/>
            <a:ahLst/>
            <a:cxnLst/>
            <a:rect l="l" t="t" r="r" b="b"/>
            <a:pathLst>
              <a:path w="11665657" h="3463242">
                <a:moveTo>
                  <a:pt x="0" y="0"/>
                </a:moveTo>
                <a:lnTo>
                  <a:pt x="11665656" y="0"/>
                </a:lnTo>
                <a:lnTo>
                  <a:pt x="11665656" y="3463242"/>
                </a:lnTo>
                <a:lnTo>
                  <a:pt x="0" y="346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5834" y="4108906"/>
            <a:ext cx="16836333" cy="2069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responsabiliza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para que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mantengan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diligentemente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sagrado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casa? </a:t>
            </a:r>
            <a:r>
              <a:rPr lang="en-US" sz="28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Habacuc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2:20; Ezequiel 44:23.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75704" y="860200"/>
            <a:ext cx="12756784" cy="89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PURIFICANDO EL TEMPLO HOY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-21416" r="-977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5133975"/>
            <a:ext cx="15549729" cy="278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victoria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ha de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obtenerse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mediante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611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fortaleza</a:t>
            </a:r>
            <a:r>
              <a:rPr lang="en-US" sz="611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Cristo.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5:8; 1 Juan 3:1–3.</a:t>
            </a:r>
            <a:endParaRPr lang="en-US" sz="6110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7037" t="-47096" r="-13606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117" r="-25117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76" r="-24976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7835" r="-22164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3677" y="4519595"/>
            <a:ext cx="3653274" cy="69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COMIENZO DEL MINISTERIO DE CRISTO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77500" y="4585364"/>
            <a:ext cx="3077508" cy="7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INTERACCIÓN SOCIAL SALUDABLE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64750" y="4409163"/>
            <a:ext cx="3108894" cy="106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REUNIONES SOCIALES: EL EJEMPLO DE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26599" y="4775954"/>
            <a:ext cx="3372402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VINO DE CRISTO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775954"/>
            <a:ext cx="3251621" cy="37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CRISTO Y SU MADRE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Las Bodas de Caná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943CF-22C7-3CC5-A30C-E43B3B871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B6548A-7B67-91B7-D075-DF8254B096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37" b="-9037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3F235C3-0311-EBA4-9577-E61C89D8758F}"/>
              </a:ext>
            </a:extLst>
          </p:cNvPr>
          <p:cNvGrpSpPr/>
          <p:nvPr/>
        </p:nvGrpSpPr>
        <p:grpSpPr>
          <a:xfrm rot="-5400000">
            <a:off x="8148977" y="97177"/>
            <a:ext cx="2040845" cy="18338800"/>
            <a:chOff x="0" y="0"/>
            <a:chExt cx="537507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6A36C5D-2512-4273-F64A-34539B732D0A}"/>
                </a:ext>
              </a:extLst>
            </p:cNvPr>
            <p:cNvSpPr/>
            <p:nvPr/>
          </p:nvSpPr>
          <p:spPr>
            <a:xfrm>
              <a:off x="0" y="0"/>
              <a:ext cx="537507" cy="4829972"/>
            </a:xfrm>
            <a:custGeom>
              <a:avLst/>
              <a:gdLst/>
              <a:ahLst/>
              <a:cxnLst/>
              <a:rect l="l" t="t" r="r" b="b"/>
              <a:pathLst>
                <a:path w="537507" h="4829972">
                  <a:moveTo>
                    <a:pt x="0" y="0"/>
                  </a:moveTo>
                  <a:lnTo>
                    <a:pt x="537507" y="0"/>
                  </a:lnTo>
                  <a:lnTo>
                    <a:pt x="537507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ACE69A2-3305-0FBB-3602-3A8FF64C8466}"/>
                </a:ext>
              </a:extLst>
            </p:cNvPr>
            <p:cNvSpPr txBox="1"/>
            <p:nvPr/>
          </p:nvSpPr>
          <p:spPr>
            <a:xfrm>
              <a:off x="0" y="0"/>
              <a:ext cx="537507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E192D0F-EE3B-898A-33DA-D75A0FBDFB46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546E4A-79F8-0304-F9CC-A5489ABAC9E9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2B9C6DC8-C360-93FD-86A0-D1DAF4128AEE}"/>
              </a:ext>
            </a:extLst>
          </p:cNvPr>
          <p:cNvSpPr txBox="1"/>
          <p:nvPr/>
        </p:nvSpPr>
        <p:spPr>
          <a:xfrm>
            <a:off x="1715639" y="6171889"/>
            <a:ext cx="15206241" cy="141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7"/>
              </a:lnSpc>
              <a:spcBef>
                <a:spcPct val="0"/>
              </a:spcBef>
            </a:pPr>
            <a:r>
              <a:rPr lang="en-US" sz="979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EN EL TEMPLO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309A73D-D5DC-513E-EB05-E2F869D1EEA1}"/>
              </a:ext>
            </a:extLst>
          </p:cNvPr>
          <p:cNvSpPr txBox="1"/>
          <p:nvPr/>
        </p:nvSpPr>
        <p:spPr>
          <a:xfrm>
            <a:off x="50800" y="946175"/>
            <a:ext cx="4632317" cy="59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D27619A-F946-DA24-C7E0-55F094F061FB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8F756F1-4913-5DC5-08B2-97939FDE10B2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28474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33581"/>
            <a:ext cx="18288000" cy="5953419"/>
          </a:xfrm>
          <a:custGeom>
            <a:avLst/>
            <a:gdLst/>
            <a:ahLst/>
            <a:cxnLst/>
            <a:rect l="l" t="t" r="r" b="b"/>
            <a:pathLst>
              <a:path w="18288000" h="5953419">
                <a:moveTo>
                  <a:pt x="0" y="0"/>
                </a:moveTo>
                <a:lnTo>
                  <a:pt x="18288000" y="0"/>
                </a:lnTo>
                <a:lnTo>
                  <a:pt x="18288000" y="5953419"/>
                </a:lnTo>
                <a:lnTo>
                  <a:pt x="0" y="5953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2791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917562" y="-2727149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TEMPLO PROFANADO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704996"/>
            <a:ext cx="17168702" cy="125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reinaba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Jerusalén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comienzo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ministerio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público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Cristo.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2:13, 14.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A4ECA4F1-9330-50EB-F03F-6091FA0F275F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3AD85A8-DF73-5690-6AAE-E3968EA3B230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61379" y="0"/>
            <a:ext cx="9226621" cy="10287000"/>
          </a:xfrm>
          <a:custGeom>
            <a:avLst/>
            <a:gdLst/>
            <a:ahLst/>
            <a:cxnLst/>
            <a:rect l="l" t="t" r="r" b="b"/>
            <a:pathLst>
              <a:path w="9226621" h="10434004">
                <a:moveTo>
                  <a:pt x="0" y="0"/>
                </a:moveTo>
                <a:lnTo>
                  <a:pt x="9226621" y="0"/>
                </a:lnTo>
                <a:lnTo>
                  <a:pt x="9226621" y="10434004"/>
                </a:lnTo>
                <a:lnTo>
                  <a:pt x="0" y="10434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27" r="-1970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91600" y="0"/>
            <a:ext cx="4452875" cy="10287000"/>
            <a:chOff x="0" y="0"/>
            <a:chExt cx="117277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2709333"/>
            </a:xfrm>
            <a:custGeom>
              <a:avLst/>
              <a:gdLst/>
              <a:ahLst/>
              <a:cxnLst/>
              <a:rect l="l" t="t" r="r" b="b"/>
              <a:pathLst>
                <a:path w="1172774" h="2709333">
                  <a:moveTo>
                    <a:pt x="0" y="0"/>
                  </a:moveTo>
                  <a:lnTo>
                    <a:pt x="1172774" y="0"/>
                  </a:lnTo>
                  <a:lnTo>
                    <a:pt x="11727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5374" y="4651796"/>
            <a:ext cx="10199826" cy="12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afectaba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servicios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1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41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Ezequiel 22:26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1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055380" y="2736708"/>
            <a:ext cx="8809653" cy="5851078"/>
          </a:xfrm>
          <a:custGeom>
            <a:avLst/>
            <a:gdLst/>
            <a:ahLst/>
            <a:cxnLst/>
            <a:rect l="l" t="t" r="r" b="b"/>
            <a:pathLst>
              <a:path w="8809653" h="5851078">
                <a:moveTo>
                  <a:pt x="0" y="0"/>
                </a:moveTo>
                <a:lnTo>
                  <a:pt x="8809653" y="0"/>
                </a:lnTo>
                <a:lnTo>
                  <a:pt x="8809653" y="5851078"/>
                </a:lnTo>
                <a:lnTo>
                  <a:pt x="0" y="5851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3" b="-20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7139" y="3265040"/>
            <a:ext cx="8094861" cy="4440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considera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lugar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donde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manifiesta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presencia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directiva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monte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Sinaí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3:1–5; 19:12, 13.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66992" y="852512"/>
            <a:ext cx="12792308" cy="1728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REVERENCIA EN LA CASA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78758" y="2857640"/>
            <a:ext cx="8174039" cy="5428924"/>
          </a:xfrm>
          <a:custGeom>
            <a:avLst/>
            <a:gdLst/>
            <a:ahLst/>
            <a:cxnLst/>
            <a:rect l="l" t="t" r="r" b="b"/>
            <a:pathLst>
              <a:path w="8174039" h="5428924">
                <a:moveTo>
                  <a:pt x="0" y="0"/>
                </a:moveTo>
                <a:lnTo>
                  <a:pt x="8174038" y="0"/>
                </a:lnTo>
                <a:lnTo>
                  <a:pt x="8174038" y="5428924"/>
                </a:lnTo>
                <a:lnTo>
                  <a:pt x="0" y="542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0" b="-25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68974" y="3577710"/>
            <a:ext cx="8058465" cy="3988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Cristo ante la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profanación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2:15, 16.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552247" y="2029608"/>
            <a:ext cx="10384062" cy="6922708"/>
          </a:xfrm>
          <a:custGeom>
            <a:avLst/>
            <a:gdLst/>
            <a:ahLst/>
            <a:cxnLst/>
            <a:rect l="l" t="t" r="r" b="b"/>
            <a:pathLst>
              <a:path w="10384062" h="6922708">
                <a:moveTo>
                  <a:pt x="0" y="0"/>
                </a:moveTo>
                <a:lnTo>
                  <a:pt x="10384062" y="0"/>
                </a:lnTo>
                <a:lnTo>
                  <a:pt x="10384062" y="6922708"/>
                </a:lnTo>
                <a:lnTo>
                  <a:pt x="0" y="6922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521291" y="3881152"/>
            <a:ext cx="6343742" cy="397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significaba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de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purificar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templo</a:t>
            </a:r>
            <a: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Malaquías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3:1–3.</a:t>
            </a:r>
            <a:endParaRPr lang="en-US" sz="5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2815" y="0"/>
            <a:ext cx="6363607" cy="10287000"/>
            <a:chOff x="0" y="0"/>
            <a:chExt cx="167601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9475296" y="3228943"/>
            <a:ext cx="8419035" cy="5882801"/>
          </a:xfrm>
          <a:custGeom>
            <a:avLst/>
            <a:gdLst/>
            <a:ahLst/>
            <a:cxnLst/>
            <a:rect l="l" t="t" r="r" b="b"/>
            <a:pathLst>
              <a:path w="8419035" h="5882801">
                <a:moveTo>
                  <a:pt x="0" y="0"/>
                </a:moveTo>
                <a:lnTo>
                  <a:pt x="8419035" y="0"/>
                </a:lnTo>
                <a:lnTo>
                  <a:pt x="8419035" y="5882801"/>
                </a:lnTo>
                <a:lnTo>
                  <a:pt x="0" y="5882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52796" y="1876424"/>
            <a:ext cx="11182408" cy="89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n-US" sz="59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PRESENCIA DE DIOS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4916774"/>
            <a:ext cx="9625717" cy="2933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original de Dios al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establecer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santuario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16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16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medio de Su pueblo?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25:8.</a:t>
            </a:r>
            <a:endParaRPr lang="en-US" sz="4816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370</Words>
  <Application>Microsoft Office PowerPoint</Application>
  <PresentationFormat>Personalizado</PresentationFormat>
  <Paragraphs>47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Arimo</vt:lpstr>
      <vt:lpstr>Arial</vt:lpstr>
      <vt:lpstr>Rubik Semi-Bold</vt:lpstr>
      <vt:lpstr>Bw Modelica 2</vt:lpstr>
      <vt:lpstr>Rubik</vt:lpstr>
      <vt:lpstr>Calibri</vt:lpstr>
      <vt:lpstr>Rubik Bold</vt:lpstr>
      <vt:lpstr>Bw Modelica 1</vt:lpstr>
      <vt:lpstr>Trocchi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4 Escuela Sabática 2025</dc:title>
  <cp:lastModifiedBy>User</cp:lastModifiedBy>
  <cp:revision>4</cp:revision>
  <dcterms:created xsi:type="dcterms:W3CDTF">2006-08-16T00:00:00Z</dcterms:created>
  <dcterms:modified xsi:type="dcterms:W3CDTF">2025-01-22T17:07:04Z</dcterms:modified>
  <dc:identifier>DAGc7w7GErU</dc:identifier>
</cp:coreProperties>
</file>