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mo" panose="020B0604020202020204" charset="0"/>
      <p:regular r:id="rId23"/>
    </p:embeddedFont>
    <p:embeddedFont>
      <p:font typeface="Bw Modelica 1" panose="020B0604020202020204" charset="0"/>
      <p:regular r:id="rId24"/>
    </p:embeddedFont>
    <p:embeddedFont>
      <p:font typeface="Bw Modelica 2" panose="020B0604020202020204" charset="0"/>
      <p:regular r:id="rId25"/>
    </p:embeddedFont>
    <p:embeddedFont>
      <p:font typeface="Rubik" panose="020B0604020202020204" charset="-79"/>
      <p:regular r:id="rId26"/>
    </p:embeddedFont>
    <p:embeddedFont>
      <p:font typeface="Rubik Bold" panose="020B0604020202020204" charset="-79"/>
      <p:regular r:id="rId27"/>
    </p:embeddedFont>
    <p:embeddedFont>
      <p:font typeface="Rubik Semi-Bold" panose="020B0604020202020204" charset="-79"/>
      <p:regular r:id="rId28"/>
    </p:embeddedFont>
    <p:embeddedFont>
      <p:font typeface="Trocchi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697" autoAdjust="0"/>
  </p:normalViewPr>
  <p:slideViewPr>
    <p:cSldViewPr>
      <p:cViewPr varScale="1">
        <p:scale>
          <a:sx n="64" d="100"/>
          <a:sy n="64" d="100"/>
        </p:scale>
        <p:origin x="11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8BCD8-9580-414C-93CA-CE5AE086122D}" type="datetimeFigureOut">
              <a:rPr lang="es-CO" smtClean="0"/>
              <a:t>17/01/2025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5A14A-7A00-4A45-BA6A-BB5DDFD80D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462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Enlace para seguir canal:  https://whatsapp.com/channel/0029Va0I4q6IN9ijaeTFJW1C  Clic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A14A-7A00-4A45-BA6A-BB5DDFD80D03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994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sapp.com/channel/0029Va0I4q6IN9ijaeTFJW1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81" b="-248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148977" y="97177"/>
            <a:ext cx="2040845" cy="18338800"/>
            <a:chOff x="0" y="0"/>
            <a:chExt cx="537507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507" cy="4829972"/>
            </a:xfrm>
            <a:custGeom>
              <a:avLst/>
              <a:gdLst/>
              <a:ahLst/>
              <a:cxnLst/>
              <a:rect l="l" t="t" r="r" b="b"/>
              <a:pathLst>
                <a:path w="537507" h="4829972">
                  <a:moveTo>
                    <a:pt x="0" y="0"/>
                  </a:moveTo>
                  <a:lnTo>
                    <a:pt x="537507" y="0"/>
                  </a:lnTo>
                  <a:lnTo>
                    <a:pt x="5375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302924">
                    <a:alpha val="90000"/>
                  </a:srgbClr>
                </a:gs>
                <a:gs pos="100000">
                  <a:srgbClr val="838383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375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566279" y="3203377"/>
            <a:ext cx="15206241" cy="14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7"/>
              </a:lnSpc>
              <a:spcBef>
                <a:spcPct val="0"/>
              </a:spcBef>
            </a:pPr>
            <a:r>
              <a:rPr lang="en-US" sz="979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LAS BODAS DE CANÁ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9028375" y="0"/>
            <a:ext cx="9259625" cy="10287000"/>
          </a:xfrm>
          <a:custGeom>
            <a:avLst/>
            <a:gdLst/>
            <a:ahLst/>
            <a:cxnLst/>
            <a:rect l="l" t="t" r="r" b="b"/>
            <a:pathLst>
              <a:path w="9259625" h="10287000">
                <a:moveTo>
                  <a:pt x="9259625" y="0"/>
                </a:moveTo>
                <a:lnTo>
                  <a:pt x="0" y="0"/>
                </a:lnTo>
                <a:lnTo>
                  <a:pt x="0" y="10287000"/>
                </a:lnTo>
                <a:lnTo>
                  <a:pt x="9259625" y="10287000"/>
                </a:lnTo>
                <a:lnTo>
                  <a:pt x="9259625" y="0"/>
                </a:lnTo>
                <a:close/>
              </a:path>
            </a:pathLst>
          </a:custGeom>
          <a:blipFill>
            <a:blip r:embed="rId2"/>
            <a:stretch>
              <a:fillRect l="-24093" r="-2386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991600" y="0"/>
            <a:ext cx="4452875" cy="10287000"/>
            <a:chOff x="0" y="0"/>
            <a:chExt cx="1172774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592686"/>
            <a:ext cx="8863692" cy="238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clase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vino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proveyó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Cristo? </a:t>
            </a:r>
            <a:b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28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Isaías 65:8.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028375" y="0"/>
            <a:ext cx="9259625" cy="10287000"/>
          </a:xfrm>
          <a:custGeom>
            <a:avLst/>
            <a:gdLst/>
            <a:ahLst/>
            <a:cxnLst/>
            <a:rect l="l" t="t" r="r" b="b"/>
            <a:pathLst>
              <a:path w="9259625" h="10287000">
                <a:moveTo>
                  <a:pt x="0" y="0"/>
                </a:moveTo>
                <a:lnTo>
                  <a:pt x="9259625" y="0"/>
                </a:lnTo>
                <a:lnTo>
                  <a:pt x="9259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72" r="-2997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000834" y="6870"/>
            <a:ext cx="4452875" cy="10287000"/>
            <a:chOff x="0" y="0"/>
            <a:chExt cx="1172774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592686"/>
            <a:ext cx="8863692" cy="316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dicen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las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Escrituras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sobre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vino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fermentado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b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2800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Proverbios</a:t>
            </a:r>
            <a:r>
              <a:rPr lang="en-US" sz="28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20:1; 23:29–35.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30673" y="3777593"/>
            <a:ext cx="14174369" cy="435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objetivos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lograron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tanto con la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presencia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milagro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fiesta de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bodas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aún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 </a:t>
            </a:r>
            <a:b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2:11.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49611" y="1157300"/>
            <a:ext cx="10555431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REUNIONES SOCIALES: EL EJEMPLO DE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2" y="0"/>
            <a:ext cx="18288000" cy="3174388"/>
          </a:xfrm>
          <a:custGeom>
            <a:avLst/>
            <a:gdLst/>
            <a:ahLst/>
            <a:cxnLst/>
            <a:rect l="l" t="t" r="r" b="b"/>
            <a:pathLst>
              <a:path w="18288000" h="3174388">
                <a:moveTo>
                  <a:pt x="0" y="0"/>
                </a:moveTo>
                <a:lnTo>
                  <a:pt x="18288000" y="0"/>
                </a:lnTo>
                <a:lnTo>
                  <a:pt x="18288000" y="3174388"/>
                </a:lnTo>
                <a:lnTo>
                  <a:pt x="0" y="317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142097" b="-1420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51646"/>
            <a:ext cx="16502986" cy="364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clase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revitalizante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Cristo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ejemplificó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lo largo 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11:29.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037" b="-90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369136" y="4256490"/>
            <a:ext cx="15549729" cy="370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que lo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distinguió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gobernantes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religiosos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época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18:24.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INTERACCIÓN SOCIAL SALUDABLE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-21416" r="-977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5133975"/>
            <a:ext cx="15549729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meta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todas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interacciones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sociales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b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11:30.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INTERACCIÓN SOCIAL SALUDABLE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</a:t>
            </a:r>
            <a:r>
              <a:rPr lang="en-US" sz="2699" dirty="0" err="1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Whatsapp</a:t>
            </a:r>
            <a:endParaRPr lang="en-US" sz="2699" dirty="0">
              <a:solidFill>
                <a:srgbClr val="000000"/>
              </a:solidFill>
              <a:latin typeface="Trocchi"/>
              <a:ea typeface="Trocchi"/>
              <a:cs typeface="Trocchi"/>
              <a:sym typeface="Trocch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43871-1C36-F848-3571-A337CA514BD1}"/>
              </a:ext>
            </a:extLst>
          </p:cNvPr>
          <p:cNvSpPr txBox="1"/>
          <p:nvPr/>
        </p:nvSpPr>
        <p:spPr>
          <a:xfrm>
            <a:off x="7376778" y="5374414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Clic Aquí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3"/>
              <a:stretch>
                <a:fillRect l="-12179" r="-3763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5281" t="-8427" b="-842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40" r="-25140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4999" b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677" y="4519595"/>
            <a:ext cx="3653274" cy="6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TESTIMONIO DE JUAN EL BAUTISTA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77500" y="4761590"/>
            <a:ext cx="3077508" cy="362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 CIELO ABIERTO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585389"/>
            <a:ext cx="3108894" cy="71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DERRIBANDO LOS PREJUICIOS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92348" y="4554020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PRIMEROS DISCÍPULOS DE JESÚS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96628" y="4462593"/>
            <a:ext cx="3251621" cy="7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MISIÓN DE SACRIFICIO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El Cordero 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88A78-FD69-69F5-6435-97E5FDCA2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22B338A-9577-4A54-A8D2-72EB1EFB5F3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81" b="-2481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F3D0038-9471-7450-342C-E1655FAB7998}"/>
              </a:ext>
            </a:extLst>
          </p:cNvPr>
          <p:cNvGrpSpPr/>
          <p:nvPr/>
        </p:nvGrpSpPr>
        <p:grpSpPr>
          <a:xfrm rot="-5400000">
            <a:off x="8148977" y="97177"/>
            <a:ext cx="2040845" cy="18338800"/>
            <a:chOff x="0" y="0"/>
            <a:chExt cx="537507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BD861E-3B80-1A5B-145D-58CF8FDE1847}"/>
                </a:ext>
              </a:extLst>
            </p:cNvPr>
            <p:cNvSpPr/>
            <p:nvPr/>
          </p:nvSpPr>
          <p:spPr>
            <a:xfrm>
              <a:off x="0" y="0"/>
              <a:ext cx="537507" cy="4829972"/>
            </a:xfrm>
            <a:custGeom>
              <a:avLst/>
              <a:gdLst/>
              <a:ahLst/>
              <a:cxnLst/>
              <a:rect l="l" t="t" r="r" b="b"/>
              <a:pathLst>
                <a:path w="537507" h="4829972">
                  <a:moveTo>
                    <a:pt x="0" y="0"/>
                  </a:moveTo>
                  <a:lnTo>
                    <a:pt x="537507" y="0"/>
                  </a:lnTo>
                  <a:lnTo>
                    <a:pt x="5375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302924">
                    <a:alpha val="90000"/>
                  </a:srgbClr>
                </a:gs>
                <a:gs pos="100000">
                  <a:srgbClr val="838383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D577B3A-7E62-AD47-A104-FFC8922C6754}"/>
                </a:ext>
              </a:extLst>
            </p:cNvPr>
            <p:cNvSpPr txBox="1"/>
            <p:nvPr/>
          </p:nvSpPr>
          <p:spPr>
            <a:xfrm>
              <a:off x="0" y="0"/>
              <a:ext cx="5375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B7B183C-B650-1D35-E9E0-6DD4F29B7868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64C8670-27B0-1A71-0A4B-F3B654DB788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AA36A9EF-915E-CA73-AEE2-B741B90B3F6E}"/>
              </a:ext>
            </a:extLst>
          </p:cNvPr>
          <p:cNvSpPr txBox="1"/>
          <p:nvPr/>
        </p:nvSpPr>
        <p:spPr>
          <a:xfrm>
            <a:off x="1566279" y="3203377"/>
            <a:ext cx="15206241" cy="14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7"/>
              </a:lnSpc>
              <a:spcBef>
                <a:spcPct val="0"/>
              </a:spcBef>
            </a:pPr>
            <a:r>
              <a:rPr lang="en-US" sz="979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LAS BODAS DE CANÁ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F2808BF-3D80-3489-3581-324749FFB8C2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C689B6E-C7E7-2A2D-BFEF-356D2718DAF6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A3F5C77-0F2E-90FC-9BDD-AEC2F123FC4D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19070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762146"/>
            <a:ext cx="18288000" cy="6524854"/>
          </a:xfrm>
          <a:custGeom>
            <a:avLst/>
            <a:gdLst/>
            <a:ahLst/>
            <a:cxnLst/>
            <a:rect l="l" t="t" r="r" b="b"/>
            <a:pathLst>
              <a:path w="18288000" h="6524854">
                <a:moveTo>
                  <a:pt x="0" y="0"/>
                </a:moveTo>
                <a:lnTo>
                  <a:pt x="18288000" y="0"/>
                </a:lnTo>
                <a:lnTo>
                  <a:pt x="18288000" y="6524854"/>
                </a:lnTo>
                <a:lnTo>
                  <a:pt x="0" y="6524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427" b="-43427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3212566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152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COMIENZO DEL MINISTERIO DE CRISTO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704996"/>
            <a:ext cx="17168702" cy="59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comenzó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tierra?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2:1, 2.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54155" y="-44023"/>
            <a:ext cx="8723176" cy="10331023"/>
          </a:xfrm>
          <a:custGeom>
            <a:avLst/>
            <a:gdLst/>
            <a:ahLst/>
            <a:cxnLst/>
            <a:rect l="l" t="t" r="r" b="b"/>
            <a:pathLst>
              <a:path w="8723176" h="10331023">
                <a:moveTo>
                  <a:pt x="0" y="0"/>
                </a:moveTo>
                <a:lnTo>
                  <a:pt x="8723176" y="0"/>
                </a:lnTo>
                <a:lnTo>
                  <a:pt x="8723176" y="10331023"/>
                </a:lnTo>
                <a:lnTo>
                  <a:pt x="0" y="10331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182" r="-3546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29800" y="0"/>
            <a:ext cx="4452875" cy="10287000"/>
            <a:chOff x="0" y="0"/>
            <a:chExt cx="117277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5374" y="4651796"/>
            <a:ext cx="10199826" cy="1819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sucedió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antes de que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terminara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fiesta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bodas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2:3.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806129" y="2406028"/>
            <a:ext cx="8809653" cy="5851078"/>
          </a:xfrm>
          <a:custGeom>
            <a:avLst/>
            <a:gdLst/>
            <a:ahLst/>
            <a:cxnLst/>
            <a:rect l="l" t="t" r="r" b="b"/>
            <a:pathLst>
              <a:path w="8809653" h="5851078">
                <a:moveTo>
                  <a:pt x="0" y="0"/>
                </a:moveTo>
                <a:lnTo>
                  <a:pt x="8809653" y="0"/>
                </a:lnTo>
                <a:lnTo>
                  <a:pt x="8809653" y="5851078"/>
                </a:lnTo>
                <a:lnTo>
                  <a:pt x="0" y="5851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7139" y="4217204"/>
            <a:ext cx="8856861" cy="222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madre de Cristo,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2:3, 4.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6992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CRISTO Y SU MADRE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78758" y="2857640"/>
            <a:ext cx="8174039" cy="5428924"/>
          </a:xfrm>
          <a:custGeom>
            <a:avLst/>
            <a:gdLst/>
            <a:ahLst/>
            <a:cxnLst/>
            <a:rect l="l" t="t" r="r" b="b"/>
            <a:pathLst>
              <a:path w="8174039" h="5428924">
                <a:moveTo>
                  <a:pt x="0" y="0"/>
                </a:moveTo>
                <a:lnTo>
                  <a:pt x="8174038" y="0"/>
                </a:lnTo>
                <a:lnTo>
                  <a:pt x="8174038" y="5428924"/>
                </a:lnTo>
                <a:lnTo>
                  <a:pt x="0" y="542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71690" y="2974824"/>
            <a:ext cx="7725314" cy="486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madre de Cristo 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sirvientes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igualmente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2:5.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78758" y="2857640"/>
            <a:ext cx="8174039" cy="5428924"/>
          </a:xfrm>
          <a:custGeom>
            <a:avLst/>
            <a:gdLst/>
            <a:ahLst/>
            <a:cxnLst/>
            <a:rect l="l" t="t" r="r" b="b"/>
            <a:pathLst>
              <a:path w="8174039" h="5428924">
                <a:moveTo>
                  <a:pt x="0" y="0"/>
                </a:moveTo>
                <a:lnTo>
                  <a:pt x="8174038" y="0"/>
                </a:lnTo>
                <a:lnTo>
                  <a:pt x="8174038" y="5428924"/>
                </a:lnTo>
                <a:lnTo>
                  <a:pt x="0" y="542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" b="-18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90360" y="3962292"/>
            <a:ext cx="7725314" cy="321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que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sirviente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bodas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2:6–8.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517" y="0"/>
            <a:ext cx="7023483" cy="10287000"/>
          </a:xfrm>
          <a:custGeom>
            <a:avLst/>
            <a:gdLst/>
            <a:ahLst/>
            <a:cxnLst/>
            <a:rect l="l" t="t" r="r" b="b"/>
            <a:pathLst>
              <a:path w="7023483" h="10287000">
                <a:moveTo>
                  <a:pt x="0" y="0"/>
                </a:moveTo>
                <a:lnTo>
                  <a:pt x="7023483" y="0"/>
                </a:lnTo>
                <a:lnTo>
                  <a:pt x="70234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06" t="-47096" r="-431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38593" y="0"/>
            <a:ext cx="6363607" cy="10287000"/>
            <a:chOff x="0" y="0"/>
            <a:chExt cx="167601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875803" y="2415102"/>
            <a:ext cx="11182408" cy="89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</a:pPr>
            <a:r>
              <a:rPr lang="en-US" sz="59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VINO DE CRISTO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73080" y="4748745"/>
            <a:ext cx="9625717" cy="2933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sirvió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vino,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reacción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maestresala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fiesta? </a:t>
            </a:r>
            <a:b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2:9, 10.</a:t>
            </a:r>
            <a:endParaRPr lang="en-US" sz="4816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372</Words>
  <Application>Microsoft Office PowerPoint</Application>
  <PresentationFormat>Personalizado</PresentationFormat>
  <Paragraphs>53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Trocchi</vt:lpstr>
      <vt:lpstr>Arial</vt:lpstr>
      <vt:lpstr>Bw Modelica 1</vt:lpstr>
      <vt:lpstr>Arimo</vt:lpstr>
      <vt:lpstr>Bw Modelica 2</vt:lpstr>
      <vt:lpstr>Calibri</vt:lpstr>
      <vt:lpstr>Rubik</vt:lpstr>
      <vt:lpstr>Aptos</vt:lpstr>
      <vt:lpstr>Rubik Semi-Bold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3 Escuela Sabática 2025</dc:title>
  <cp:lastModifiedBy>User</cp:lastModifiedBy>
  <cp:revision>4</cp:revision>
  <dcterms:created xsi:type="dcterms:W3CDTF">2006-08-16T00:00:00Z</dcterms:created>
  <dcterms:modified xsi:type="dcterms:W3CDTF">2025-01-17T21:41:18Z</dcterms:modified>
  <dc:identifier>DAGcfEE27Js</dc:identifier>
</cp:coreProperties>
</file>