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Semi-Bold" panose="020B0604020202020204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2" r="-49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148977" y="97177"/>
            <a:ext cx="2040845" cy="18338800"/>
            <a:chOff x="0" y="0"/>
            <a:chExt cx="537507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507" cy="4829972"/>
            </a:xfrm>
            <a:custGeom>
              <a:avLst/>
              <a:gdLst/>
              <a:ahLst/>
              <a:cxnLst/>
              <a:rect l="l" t="t" r="r" b="b"/>
              <a:pathLst>
                <a:path w="537507" h="4829972">
                  <a:moveTo>
                    <a:pt x="0" y="0"/>
                  </a:moveTo>
                  <a:lnTo>
                    <a:pt x="537507" y="0"/>
                  </a:lnTo>
                  <a:lnTo>
                    <a:pt x="5375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75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784685" y="8911979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6F621AD-2EA4-367B-888F-91334527B3D9}"/>
              </a:ext>
            </a:extLst>
          </p:cNvPr>
          <p:cNvGrpSpPr/>
          <p:nvPr/>
        </p:nvGrpSpPr>
        <p:grpSpPr>
          <a:xfrm>
            <a:off x="2366958" y="7684150"/>
            <a:ext cx="13734019" cy="1411348"/>
            <a:chOff x="2366958" y="7684150"/>
            <a:chExt cx="13734019" cy="1411348"/>
          </a:xfrm>
        </p:grpSpPr>
        <p:sp>
          <p:nvSpPr>
            <p:cNvPr id="6" name="TextBox 6"/>
            <p:cNvSpPr txBox="1"/>
            <p:nvPr/>
          </p:nvSpPr>
          <p:spPr>
            <a:xfrm>
              <a:off x="2366958" y="7936577"/>
              <a:ext cx="1238763" cy="541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7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396500" y="7684150"/>
              <a:ext cx="12704477" cy="1411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7"/>
                </a:lnSpc>
                <a:spcBef>
                  <a:spcPct val="0"/>
                </a:spcBef>
              </a:pPr>
              <a:r>
                <a:rPr lang="en-US" sz="979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CORDERO DE DIOS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816" y="6055319"/>
            <a:ext cx="14174369" cy="263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sucedió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invitó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siguiente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que lo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siguiera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1:43–45.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49611" y="1157300"/>
            <a:ext cx="10555431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DERRIBANDO LOS PREJUICIOS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C4158030-0BD6-EF74-A86A-7BB0257AC85B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4C38E18-E2EF-14D2-AA93-3003CBF29E5E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2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0" y="0"/>
                </a:moveTo>
                <a:lnTo>
                  <a:pt x="18288000" y="0"/>
                </a:lnTo>
                <a:lnTo>
                  <a:pt x="18288000" y="3174388"/>
                </a:lnTo>
                <a:lnTo>
                  <a:pt x="0" y="317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80486" b="-2035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51646"/>
            <a:ext cx="16502986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forma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Cristo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vencer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vacilación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Natanael? </a:t>
            </a:r>
            <a:r>
              <a:rPr lang="en-US" sz="4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1:46–49.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7296" b="-72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85484" y="5133975"/>
            <a:ext cx="15549729" cy="185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prometió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 Natanael, y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1:50, 51.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CIELO ABIERTO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1222" b="-1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709571" y="4209240"/>
            <a:ext cx="15549729" cy="185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sucede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aceptamos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Cristo?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4:14; 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22:17.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8888" b="-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3"/>
              <a:stretch>
                <a:fillRect l="-12179" r="-37633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728" r="-20835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071" r="-34463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857" r="-134714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8746" r="-71253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JESÚS, UNO CON EL PADRE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PROPÓSITO DE LA ENCARNACIÓN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686194"/>
            <a:ext cx="3108894" cy="36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DIOS CON NOSOTROS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780692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LUZ DEL UNIVERSO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6628" y="4462593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PROCESO DE LA CREACIÓN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El Evangelio Según Juan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770B1-7427-FAC6-AC7B-33B13F08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E7653B-822F-D136-969E-AC6CDDFF8A4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2" r="-4922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CC94042-8FD6-B9BE-F8FA-8CA5FCE37BA6}"/>
              </a:ext>
            </a:extLst>
          </p:cNvPr>
          <p:cNvGrpSpPr/>
          <p:nvPr/>
        </p:nvGrpSpPr>
        <p:grpSpPr>
          <a:xfrm rot="-5400000">
            <a:off x="8148977" y="97177"/>
            <a:ext cx="2040845" cy="18338800"/>
            <a:chOff x="0" y="0"/>
            <a:chExt cx="537507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295E05F-D6DF-E471-BE75-895CB8942050}"/>
                </a:ext>
              </a:extLst>
            </p:cNvPr>
            <p:cNvSpPr/>
            <p:nvPr/>
          </p:nvSpPr>
          <p:spPr>
            <a:xfrm>
              <a:off x="0" y="0"/>
              <a:ext cx="537507" cy="4829972"/>
            </a:xfrm>
            <a:custGeom>
              <a:avLst/>
              <a:gdLst/>
              <a:ahLst/>
              <a:cxnLst/>
              <a:rect l="l" t="t" r="r" b="b"/>
              <a:pathLst>
                <a:path w="537507" h="4829972">
                  <a:moveTo>
                    <a:pt x="0" y="0"/>
                  </a:moveTo>
                  <a:lnTo>
                    <a:pt x="537507" y="0"/>
                  </a:lnTo>
                  <a:lnTo>
                    <a:pt x="5375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448FD94-1A49-695D-F646-F079674B61A7}"/>
                </a:ext>
              </a:extLst>
            </p:cNvPr>
            <p:cNvSpPr txBox="1"/>
            <p:nvPr/>
          </p:nvSpPr>
          <p:spPr>
            <a:xfrm>
              <a:off x="0" y="0"/>
              <a:ext cx="5375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CE51C4B4-74C1-7ED2-20AA-1E6BB0C241D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EF03867-1402-C182-616A-64B7ADC7B62D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1511055-78B6-24B7-3F68-7A82A00EBF16}"/>
              </a:ext>
            </a:extLst>
          </p:cNvPr>
          <p:cNvGrpSpPr/>
          <p:nvPr/>
        </p:nvGrpSpPr>
        <p:grpSpPr>
          <a:xfrm>
            <a:off x="14784685" y="8911979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AFB4BF6-7DB7-8BC1-E7E4-3A0D857AF97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F8F0B31-26B1-5412-8EF8-76E9CC1D15B2}"/>
              </a:ext>
            </a:extLst>
          </p:cNvPr>
          <p:cNvGrpSpPr/>
          <p:nvPr/>
        </p:nvGrpSpPr>
        <p:grpSpPr>
          <a:xfrm>
            <a:off x="2366958" y="7684150"/>
            <a:ext cx="13734019" cy="1411348"/>
            <a:chOff x="2366958" y="7684150"/>
            <a:chExt cx="13734019" cy="1411348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3A64A1F-397F-27FB-2316-E22EF29A74D3}"/>
                </a:ext>
              </a:extLst>
            </p:cNvPr>
            <p:cNvSpPr txBox="1"/>
            <p:nvPr/>
          </p:nvSpPr>
          <p:spPr>
            <a:xfrm>
              <a:off x="2366958" y="7936577"/>
              <a:ext cx="1238763" cy="541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7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 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336489E-3110-0309-EB33-37D3730189B0}"/>
                </a:ext>
              </a:extLst>
            </p:cNvPr>
            <p:cNvSpPr txBox="1"/>
            <p:nvPr/>
          </p:nvSpPr>
          <p:spPr>
            <a:xfrm>
              <a:off x="3396500" y="7684150"/>
              <a:ext cx="12704477" cy="1411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7"/>
                </a:lnSpc>
                <a:spcBef>
                  <a:spcPct val="0"/>
                </a:spcBef>
              </a:pPr>
              <a:r>
                <a:rPr lang="en-US" sz="9797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CORDERO DE DIOS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0CA39EC0-76D7-F4A5-D0B6-2F64EEA6E5AB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</p:spTree>
    <p:extLst>
      <p:ext uri="{BB962C8B-B14F-4D97-AF65-F5344CB8AC3E}">
        <p14:creationId xmlns:p14="http://schemas.microsoft.com/office/powerpoint/2010/main" val="128816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762146"/>
            <a:ext cx="18288000" cy="6524854"/>
          </a:xfrm>
          <a:custGeom>
            <a:avLst/>
            <a:gdLst/>
            <a:ahLst/>
            <a:cxnLst/>
            <a:rect l="l" t="t" r="r" b="b"/>
            <a:pathLst>
              <a:path w="18288000" h="6524854">
                <a:moveTo>
                  <a:pt x="0" y="0"/>
                </a:moveTo>
                <a:lnTo>
                  <a:pt x="18288000" y="0"/>
                </a:lnTo>
                <a:lnTo>
                  <a:pt x="18288000" y="6524854"/>
                </a:lnTo>
                <a:lnTo>
                  <a:pt x="0" y="6524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484" b="-71369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3212566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45"/>
            <a:ext cx="12236164" cy="15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TESTIMONIO DE JUAN EL BAUTISTA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390710"/>
            <a:ext cx="17168702" cy="59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Bautista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1:15–18.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16002" y="0"/>
            <a:ext cx="4452875" cy="10287000"/>
            <a:chOff x="0" y="0"/>
            <a:chExt cx="117277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3924300"/>
            <a:ext cx="10199826" cy="3803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identificó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ante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religiosos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1:19–23. </a:t>
            </a:r>
            <a:b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relacionarnos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40:3–5.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0742193A-4571-1FBB-40B4-CF118F23B809}"/>
              </a:ext>
            </a:extLst>
          </p:cNvPr>
          <p:cNvGrpSpPr/>
          <p:nvPr/>
        </p:nvGrpSpPr>
        <p:grpSpPr>
          <a:xfrm>
            <a:off x="14784685" y="8911979"/>
            <a:ext cx="3118000" cy="1028700"/>
            <a:chOff x="0" y="0"/>
            <a:chExt cx="4157333" cy="1371600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26D5A75-F65C-87EE-8FC3-8D9EF3330E5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958437" y="3480077"/>
            <a:ext cx="7426703" cy="4948041"/>
          </a:xfrm>
          <a:custGeom>
            <a:avLst/>
            <a:gdLst/>
            <a:ahLst/>
            <a:cxnLst/>
            <a:rect l="l" t="t" r="r" b="b"/>
            <a:pathLst>
              <a:path w="7426703" h="4948041">
                <a:moveTo>
                  <a:pt x="0" y="0"/>
                </a:moveTo>
                <a:lnTo>
                  <a:pt x="7426703" y="0"/>
                </a:lnTo>
                <a:lnTo>
                  <a:pt x="7426703" y="4948041"/>
                </a:lnTo>
                <a:lnTo>
                  <a:pt x="0" y="4948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7961" y="3227701"/>
            <a:ext cx="8856861" cy="600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acudió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Juan para ser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bautizado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identificó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testimonio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público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1:29, 34. </a:t>
            </a:r>
            <a:b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53:4–7.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MISIÓN DE SACRIFICIO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29500" y="1927356"/>
            <a:ext cx="8596903" cy="7726466"/>
          </a:xfrm>
          <a:custGeom>
            <a:avLst/>
            <a:gdLst/>
            <a:ahLst/>
            <a:cxnLst/>
            <a:rect l="l" t="t" r="r" b="b"/>
            <a:pathLst>
              <a:path w="8596903" h="7726466">
                <a:moveTo>
                  <a:pt x="0" y="0"/>
                </a:moveTo>
                <a:lnTo>
                  <a:pt x="8596902" y="0"/>
                </a:lnTo>
                <a:lnTo>
                  <a:pt x="8596902" y="7726466"/>
                </a:lnTo>
                <a:lnTo>
                  <a:pt x="0" y="772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32" r="-1753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943422" y="2125066"/>
            <a:ext cx="7725314" cy="733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presentó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a Jesús ante sus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1:35, 36. </a:t>
            </a:r>
            <a:b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efecto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tuvieron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palabras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sucedió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1:37.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517" y="0"/>
            <a:ext cx="7023483" cy="10287000"/>
          </a:xfrm>
          <a:custGeom>
            <a:avLst/>
            <a:gdLst/>
            <a:ahLst/>
            <a:cxnLst/>
            <a:rect l="l" t="t" r="r" b="b"/>
            <a:pathLst>
              <a:path w="7023483" h="10287000">
                <a:moveTo>
                  <a:pt x="0" y="0"/>
                </a:moveTo>
                <a:lnTo>
                  <a:pt x="7023483" y="0"/>
                </a:lnTo>
                <a:lnTo>
                  <a:pt x="70234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06" t="-47096" r="-431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82815" y="0"/>
            <a:ext cx="6363607" cy="10287000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743200" y="2246392"/>
            <a:ext cx="11182408" cy="179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n-US" sz="5923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PRIMEROS DISCÍPULOS DE JESÚS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22487" y="4616174"/>
            <a:ext cx="9625717" cy="515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4:18, 21.</a:t>
            </a:r>
            <a:b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b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interés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manifestaron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y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cuánto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duró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encuentro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1:38, 39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484716" y="0"/>
            <a:ext cx="8803284" cy="10287000"/>
          </a:xfrm>
          <a:custGeom>
            <a:avLst/>
            <a:gdLst/>
            <a:ahLst/>
            <a:cxnLst/>
            <a:rect l="l" t="t" r="r" b="b"/>
            <a:pathLst>
              <a:path w="8803284" h="10287000">
                <a:moveTo>
                  <a:pt x="0" y="0"/>
                </a:moveTo>
                <a:lnTo>
                  <a:pt x="8803284" y="0"/>
                </a:lnTo>
                <a:lnTo>
                  <a:pt x="88032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28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433482" y="0"/>
            <a:ext cx="4452875" cy="10287000"/>
            <a:chOff x="0" y="0"/>
            <a:chExt cx="1172774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1023" y="4592686"/>
            <a:ext cx="8863692" cy="3176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hicieron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primeros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discípulos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poco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después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conocer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 Jesús? </a:t>
            </a:r>
            <a:r>
              <a:rPr lang="en-US" sz="36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1:41, 42.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1364B960-F7E4-4BC9-CE21-5A73CBB9BEA7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CEB2488-2F85-C20A-5985-80768CC7C5BC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348</Words>
  <Application>Microsoft Office PowerPoint</Application>
  <PresentationFormat>Personalizado</PresentationFormat>
  <Paragraphs>45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Bw Modelica 2</vt:lpstr>
      <vt:lpstr>Calibri</vt:lpstr>
      <vt:lpstr>Rubik Semi-Bold</vt:lpstr>
      <vt:lpstr>Arimo</vt:lpstr>
      <vt:lpstr>Rubik Bold</vt:lpstr>
      <vt:lpstr>Bw Modelica 1</vt:lpstr>
      <vt:lpstr>Rubik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2 Escuela Sabática 2025</dc:title>
  <dc:creator>User</dc:creator>
  <cp:lastModifiedBy>User</cp:lastModifiedBy>
  <cp:revision>5</cp:revision>
  <dcterms:created xsi:type="dcterms:W3CDTF">2006-08-16T00:00:00Z</dcterms:created>
  <dcterms:modified xsi:type="dcterms:W3CDTF">2025-01-10T18:34:27Z</dcterms:modified>
  <dc:identifier>DAGb0orZ9tc</dc:identifier>
</cp:coreProperties>
</file>