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5" r:id="rId14"/>
    <p:sldId id="282" r:id="rId15"/>
    <p:sldId id="283" r:id="rId16"/>
    <p:sldId id="284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31F54-8811-48E5-B5A3-9870FFF179E8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1F5CB-A259-40A8-AE3A-BD7D388444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265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dl.sdarm.net/contents/publications/periodicals/sbl/pdf/sbl2025_1_e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00" b="-750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110877" y="59077"/>
            <a:ext cx="2040845" cy="18415000"/>
            <a:chOff x="0" y="0"/>
            <a:chExt cx="53750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80CCEC6-7371-3CBA-F23A-8B85D00D584B}"/>
              </a:ext>
            </a:extLst>
          </p:cNvPr>
          <p:cNvGrpSpPr/>
          <p:nvPr/>
        </p:nvGrpSpPr>
        <p:grpSpPr>
          <a:xfrm>
            <a:off x="990600" y="5981700"/>
            <a:ext cx="11176797" cy="2439370"/>
            <a:chOff x="1545721" y="5392546"/>
            <a:chExt cx="11176797" cy="2439370"/>
          </a:xfrm>
        </p:grpSpPr>
        <p:sp>
          <p:nvSpPr>
            <p:cNvPr id="6" name="TextBox 6"/>
            <p:cNvSpPr txBox="1"/>
            <p:nvPr/>
          </p:nvSpPr>
          <p:spPr>
            <a:xfrm>
              <a:off x="1993799" y="5392546"/>
              <a:ext cx="4909073" cy="48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  <a:spcBef>
                  <a:spcPct val="0"/>
                </a:spcBef>
              </a:pPr>
              <a:r>
                <a:rPr lang="en-US" sz="3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CENTRADOS EN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45721" y="5654460"/>
              <a:ext cx="11176797" cy="2177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63"/>
                </a:lnSpc>
                <a:spcBef>
                  <a:spcPct val="0"/>
                </a:spcBef>
              </a:pPr>
              <a:r>
                <a:rPr lang="en-US" sz="1513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EL CIELO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2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0" y="0"/>
                </a:moveTo>
                <a:lnTo>
                  <a:pt x="18288000" y="0"/>
                </a:lnTo>
                <a:lnTo>
                  <a:pt x="18288000" y="3174388"/>
                </a:lnTo>
                <a:lnTo>
                  <a:pt x="0" y="317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87563" b="-9699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983" y="4227970"/>
            <a:ext cx="15788034" cy="44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Ante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tentación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sentirnos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frustrados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angustiados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escalada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del mal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planeta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útil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confianza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paciente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5:8; Lucas 21:19.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78833" y="4202218"/>
            <a:ext cx="15549729" cy="370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ámbito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centramos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demasiada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frecuencia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</a:t>
            </a:r>
          </a:p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y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Levítico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19:18; Santiago 5:9, 10.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EJEMPLOS QUE NOS FORTALECEN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t="-9111" b="-911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08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4800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</a:t>
            </a:r>
            <a:r>
              <a:rPr lang="en-US" sz="4800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Escuela </a:t>
            </a:r>
            <a:r>
              <a:rPr lang="en-US" sz="4800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Sabática</a:t>
            </a:r>
            <a:endParaRPr lang="en-US" sz="4800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Trimestre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2025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4" name="Imagen 3" descr="Sitio web&#10;&#10;El contenido generado por IA puede ser incorrecto.">
            <a:hlinkClick r:id="rId4"/>
            <a:extLst>
              <a:ext uri="{FF2B5EF4-FFF2-40B4-BE49-F238E27FC236}">
                <a16:creationId xmlns:a16="http://schemas.microsoft.com/office/drawing/2014/main" id="{43CB3A4E-F9C8-746F-7EEE-5C7BD0779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" y="547013"/>
            <a:ext cx="6518932" cy="920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824" r="-89342" b="-6616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9650" r="-4034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182" r="-31817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7"/>
              <a:stretch>
                <a:fillRect l="-1512" r="-60989" b="-8335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EVITANDO EL FALSO DISCERNIMIENTO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MIRANDO MÁS ALLÁ DEL MATERIALISMO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ABANDONANDO EL ÍDOLO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RIQUEZA SOBREVALORADA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462593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TOMÁNDOSE EN SERIO LA LUZ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Adoptando una Visión más Humilde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19129-58DE-F2C6-35B7-688FC2A3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CAB3B7-2CCA-7417-1D65-AA5FA28035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00" b="-7500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97E6170-8269-A355-56E8-A2380918B316}"/>
              </a:ext>
            </a:extLst>
          </p:cNvPr>
          <p:cNvGrpSpPr/>
          <p:nvPr/>
        </p:nvGrpSpPr>
        <p:grpSpPr>
          <a:xfrm rot="-5400000">
            <a:off x="8110877" y="59077"/>
            <a:ext cx="2040845" cy="18415000"/>
            <a:chOff x="0" y="0"/>
            <a:chExt cx="537507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FFEA824-E10E-E2DA-4EF8-D5F01D04A233}"/>
                </a:ext>
              </a:extLst>
            </p:cNvPr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31FBF21-BE4D-D2D9-2B1B-4BE62CBC90B9}"/>
                </a:ext>
              </a:extLst>
            </p:cNvPr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047DDFBD-A89D-22F6-4365-13BD981CD07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9B9704F-C393-25BB-DB58-05E8E1CD6E2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0642153-C356-0826-B28B-DDC0523CC2EF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17A209D-79C1-B232-618E-02A94410743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EFC5C6A-F513-DBEB-E580-3B7A7C6B7598}"/>
              </a:ext>
            </a:extLst>
          </p:cNvPr>
          <p:cNvGrpSpPr/>
          <p:nvPr/>
        </p:nvGrpSpPr>
        <p:grpSpPr>
          <a:xfrm>
            <a:off x="990600" y="5981700"/>
            <a:ext cx="11176797" cy="2439370"/>
            <a:chOff x="1545721" y="5392546"/>
            <a:chExt cx="11176797" cy="2439370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E4F09D8-DB23-9055-8306-E8B4F213A951}"/>
                </a:ext>
              </a:extLst>
            </p:cNvPr>
            <p:cNvSpPr txBox="1"/>
            <p:nvPr/>
          </p:nvSpPr>
          <p:spPr>
            <a:xfrm>
              <a:off x="1993799" y="5392546"/>
              <a:ext cx="4909073" cy="48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  <a:spcBef>
                  <a:spcPct val="0"/>
                </a:spcBef>
              </a:pPr>
              <a:r>
                <a:rPr lang="en-US" sz="3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CENTRADOS EN 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C9CBC09-733D-96F7-6546-1810F1B95468}"/>
                </a:ext>
              </a:extLst>
            </p:cNvPr>
            <p:cNvSpPr txBox="1"/>
            <p:nvPr/>
          </p:nvSpPr>
          <p:spPr>
            <a:xfrm>
              <a:off x="1545721" y="5654460"/>
              <a:ext cx="11176797" cy="2177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63"/>
                </a:lnSpc>
                <a:spcBef>
                  <a:spcPct val="0"/>
                </a:spcBef>
              </a:pPr>
              <a:r>
                <a:rPr lang="en-US" sz="1513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EL CIELO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5273F48-1827-3B9F-64A2-468373835C94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</p:spTree>
    <p:extLst>
      <p:ext uri="{BB962C8B-B14F-4D97-AF65-F5344CB8AC3E}">
        <p14:creationId xmlns:p14="http://schemas.microsoft.com/office/powerpoint/2010/main" val="3863010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88013"/>
            <a:ext cx="18288000" cy="5098987"/>
          </a:xfrm>
          <a:custGeom>
            <a:avLst/>
            <a:gdLst/>
            <a:ahLst/>
            <a:cxnLst/>
            <a:rect l="l" t="t" r="r" b="b"/>
            <a:pathLst>
              <a:path w="18288000" h="5098987">
                <a:moveTo>
                  <a:pt x="0" y="0"/>
                </a:moveTo>
                <a:lnTo>
                  <a:pt x="18288000" y="0"/>
                </a:lnTo>
                <a:lnTo>
                  <a:pt x="18288000" y="5098987"/>
                </a:lnTo>
                <a:lnTo>
                  <a:pt x="0" y="5098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36" b="-5493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7156603" y="-1994053"/>
            <a:ext cx="3974794" cy="18288000"/>
            <a:chOff x="0" y="0"/>
            <a:chExt cx="1046859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6859" cy="4816592"/>
            </a:xfrm>
            <a:custGeom>
              <a:avLst/>
              <a:gdLst/>
              <a:ahLst/>
              <a:cxnLst/>
              <a:rect l="l" t="t" r="r" b="b"/>
              <a:pathLst>
                <a:path w="1046859" h="4816592">
                  <a:moveTo>
                    <a:pt x="0" y="0"/>
                  </a:moveTo>
                  <a:lnTo>
                    <a:pt x="1046859" y="0"/>
                  </a:lnTo>
                  <a:lnTo>
                    <a:pt x="1046859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46859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45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¡ES HORA DE UNA REEVALUACIÓN!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457423"/>
            <a:ext cx="17168702" cy="168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2"/>
              </a:lnSpc>
            </a:pP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sucederá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 con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cosas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muy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apreciadas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a menudo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codiciadas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antigüedad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recordarnos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49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31:6, 7.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FD23AC4C-8585-8A28-BA39-8C029E283FDC}"/>
              </a:ext>
            </a:extLst>
          </p:cNvPr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2568EBF-5D3A-BF13-7487-4DE138CF5D8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294822" y="3030476"/>
            <a:ext cx="8570211" cy="5713474"/>
          </a:xfrm>
          <a:custGeom>
            <a:avLst/>
            <a:gdLst/>
            <a:ahLst/>
            <a:cxnLst/>
            <a:rect l="l" t="t" r="r" b="b"/>
            <a:pathLst>
              <a:path w="8570211" h="5713474">
                <a:moveTo>
                  <a:pt x="0" y="0"/>
                </a:moveTo>
                <a:lnTo>
                  <a:pt x="8570211" y="0"/>
                </a:lnTo>
                <a:lnTo>
                  <a:pt x="8570211" y="5713474"/>
                </a:lnTo>
                <a:lnTo>
                  <a:pt x="0" y="5713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7961" y="3402962"/>
            <a:ext cx="8856861" cy="444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procrastinar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pierden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</a:t>
            </a: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oportunidad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honrar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patrimonio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4:17; Mateo 25:11, 12.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583784"/>
            <a:ext cx="12792308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ANTES DE QUE SEA DEMASIADO TARDE…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03979" y="2649765"/>
            <a:ext cx="6937205" cy="5367163"/>
          </a:xfrm>
          <a:custGeom>
            <a:avLst/>
            <a:gdLst/>
            <a:ahLst/>
            <a:cxnLst/>
            <a:rect l="l" t="t" r="r" b="b"/>
            <a:pathLst>
              <a:path w="6937205" h="5367163">
                <a:moveTo>
                  <a:pt x="0" y="0"/>
                </a:moveTo>
                <a:lnTo>
                  <a:pt x="6937205" y="0"/>
                </a:lnTo>
                <a:lnTo>
                  <a:pt x="6937205" y="5367164"/>
                </a:lnTo>
                <a:lnTo>
                  <a:pt x="0" y="5367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5" r="-802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57860" y="2523294"/>
            <a:ext cx="10007173" cy="567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—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incluidos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362"/>
              </a:lnSpc>
            </a:pP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—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aferran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egoístamente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bienes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materiales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</a:p>
          <a:p>
            <a:pPr algn="ctr">
              <a:lnSpc>
                <a:spcPts val="6363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16611" y="-3978"/>
            <a:ext cx="5486400" cy="10290978"/>
          </a:xfrm>
          <a:custGeom>
            <a:avLst/>
            <a:gdLst/>
            <a:ahLst/>
            <a:cxnLst/>
            <a:rect l="l" t="t" r="r" b="b"/>
            <a:pathLst>
              <a:path w="5486400" h="10290978">
                <a:moveTo>
                  <a:pt x="0" y="0"/>
                </a:moveTo>
                <a:lnTo>
                  <a:pt x="5486400" y="0"/>
                </a:lnTo>
                <a:lnTo>
                  <a:pt x="5486400" y="10290978"/>
                </a:lnTo>
                <a:lnTo>
                  <a:pt x="0" y="10290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24" r="-125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21190" y="-3978"/>
            <a:ext cx="5016936" cy="10287000"/>
            <a:chOff x="0" y="0"/>
            <a:chExt cx="13213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2709333"/>
            </a:xfrm>
            <a:custGeom>
              <a:avLst/>
              <a:gdLst/>
              <a:ahLst/>
              <a:cxnLst/>
              <a:rect l="l" t="t" r="r" b="b"/>
              <a:pathLst>
                <a:path w="1321333" h="2709333">
                  <a:moveTo>
                    <a:pt x="0" y="0"/>
                  </a:moveTo>
                  <a:lnTo>
                    <a:pt x="1321333" y="0"/>
                  </a:lnTo>
                  <a:lnTo>
                    <a:pt x="132133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154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APRENDIENDO LA REGLA DE ORO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300" y="5587962"/>
            <a:ext cx="13500184" cy="281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menudo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prósperos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empleados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—o a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</a:t>
            </a:r>
          </a:p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compran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— y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5:4–6; Mateo 7:12.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939844" y="0"/>
            <a:ext cx="9348156" cy="6687826"/>
          </a:xfrm>
          <a:custGeom>
            <a:avLst/>
            <a:gdLst/>
            <a:ahLst/>
            <a:cxnLst/>
            <a:rect l="l" t="t" r="r" b="b"/>
            <a:pathLst>
              <a:path w="9348156" h="6687826">
                <a:moveTo>
                  <a:pt x="0" y="0"/>
                </a:moveTo>
                <a:lnTo>
                  <a:pt x="9348156" y="0"/>
                </a:lnTo>
                <a:lnTo>
                  <a:pt x="9348156" y="6687826"/>
                </a:lnTo>
                <a:lnTo>
                  <a:pt x="0" y="668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1537" y="4773501"/>
            <a:ext cx="8863692" cy="393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En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épocas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pasadas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,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compartían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liberalmente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creyentes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2 </a:t>
            </a:r>
            <a:r>
              <a:rPr lang="en-US" sz="36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Corintios</a:t>
            </a: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8:1, 2.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287639" y="3257538"/>
            <a:ext cx="8856361" cy="5904241"/>
          </a:xfrm>
          <a:custGeom>
            <a:avLst/>
            <a:gdLst/>
            <a:ahLst/>
            <a:cxnLst/>
            <a:rect l="l" t="t" r="r" b="b"/>
            <a:pathLst>
              <a:path w="8856361" h="5904241">
                <a:moveTo>
                  <a:pt x="8856361" y="0"/>
                </a:moveTo>
                <a:lnTo>
                  <a:pt x="0" y="0"/>
                </a:lnTo>
                <a:lnTo>
                  <a:pt x="0" y="5904241"/>
                </a:lnTo>
                <a:lnTo>
                  <a:pt x="8856361" y="5904241"/>
                </a:lnTo>
                <a:lnTo>
                  <a:pt x="8856361" y="0"/>
                </a:lnTo>
                <a:close/>
              </a:path>
            </a:pathLst>
          </a:custGeom>
          <a:blipFill>
            <a:blip r:embed="rId3"/>
            <a:stretch>
              <a:fillRect t="-15750" b="-1575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3396" y="3836304"/>
            <a:ext cx="8600646" cy="4396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7"/>
              </a:lnSpc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desarrollo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tan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paciencia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5:7.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44318" y="852512"/>
            <a:ext cx="10555431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VIRTUD ESENCIAL PARA HOY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480</Words>
  <Application>Microsoft Office PowerPoint</Application>
  <PresentationFormat>Personalizado</PresentationFormat>
  <Paragraphs>63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Calibri</vt:lpstr>
      <vt:lpstr>Rubik</vt:lpstr>
      <vt:lpstr>Arimo</vt:lpstr>
      <vt:lpstr>Bw Modelica 1</vt:lpstr>
      <vt:lpstr>Aptos</vt:lpstr>
      <vt:lpstr>Rubik Bold</vt:lpstr>
      <vt:lpstr>Rubik Semi-Bold</vt:lpstr>
      <vt:lpstr>Bw Modelica 2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12 Escuela Sabática 2024</dc:title>
  <dc:creator>User</dc:creator>
  <cp:lastModifiedBy>User</cp:lastModifiedBy>
  <cp:revision>6</cp:revision>
  <dcterms:created xsi:type="dcterms:W3CDTF">2006-08-16T00:00:00Z</dcterms:created>
  <dcterms:modified xsi:type="dcterms:W3CDTF">2024-12-19T19:17:06Z</dcterms:modified>
  <dc:identifier>DAGZptRGfYI</dc:identifier>
</cp:coreProperties>
</file>