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2" r:id="rId15"/>
    <p:sldId id="283" r:id="rId16"/>
    <p:sldId id="284" r:id="rId17"/>
    <p:sldId id="285" r:id="rId18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FAEAA-70EF-4943-B8A4-F53811CBE1D5}" type="datetimeFigureOut">
              <a:rPr lang="es-CO" smtClean="0"/>
              <a:t>13/12/2024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361AE-0A67-4672-8168-2B96063516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746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CEB7-3E3C-49E0-80F0-0C880FBFF9A4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34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El encuentro Mundial de Jóvenes ASDMR </a:t>
            </a:r>
            <a:r>
              <a:rPr lang="es-ES" dirty="0"/>
              <a:t>será en Medellín durante y después del Congreso Levántate y Brilla en Febrero 6-10 de 2025.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El lunes 10 de Febrero de 2025 tendremos una salida recreativa a un municipio cercano a Medellín, donde visitaremos la majestuosa Piedra del Peñol, en Guatapé </a:t>
            </a:r>
            <a:r>
              <a:rPr lang="es-ES" dirty="0" err="1"/>
              <a:t>Antioquia.¡Será</a:t>
            </a:r>
            <a:r>
              <a:rPr lang="es-ES" dirty="0"/>
              <a:t> una experiencia </a:t>
            </a:r>
            <a:r>
              <a:rPr lang="es-ES" dirty="0" err="1"/>
              <a:t>inolvidable!Costo</a:t>
            </a:r>
            <a:r>
              <a:rPr lang="es-ES" dirty="0"/>
              <a:t>: $28 dólares </a:t>
            </a:r>
            <a:r>
              <a:rPr lang="es-ES" dirty="0" err="1"/>
              <a:t>ó</a:t>
            </a:r>
            <a:r>
              <a:rPr lang="es-ES" dirty="0"/>
              <a:t> $100.000 COP..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Esto cubre, transporte, alimentación y entrada a la Piedra del Peñol, recuerdos…¡¡¡Será único, no te lo puedes perder!!!Inscríbase </a:t>
            </a:r>
            <a:r>
              <a:rPr lang="es-ES" dirty="0" err="1"/>
              <a:t>aquíExtranjeros</a:t>
            </a:r>
            <a:r>
              <a:rPr lang="es-ES" dirty="0"/>
              <a:t>: www.epagosreforma.com/#jovenesasdmrNacionales: www.joven.epagosreforma.com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74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Link para visitar la tienda virtual: https://shop.epagosreforma.com/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000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pagosreforma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ven.epagosreforma.com/" TargetMode="External"/><Relationship Id="rId4" Type="http://schemas.openxmlformats.org/officeDocument/2006/relationships/hyperlink" Target="https://epagosreforma.com/#jovenesasdm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op.epagosreforma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hyperlink" Target="https://reformacolombia.org/semana-de-oracio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r="-8493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7523536" y="-528264"/>
            <a:ext cx="3291727" cy="18338800"/>
            <a:chOff x="0" y="0"/>
            <a:chExt cx="86695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6957" cy="4816592"/>
            </a:xfrm>
            <a:custGeom>
              <a:avLst/>
              <a:gdLst/>
              <a:ahLst/>
              <a:cxnLst/>
              <a:rect l="l" t="t" r="r" b="b"/>
              <a:pathLst>
                <a:path w="866957" h="4816592">
                  <a:moveTo>
                    <a:pt x="0" y="0"/>
                  </a:moveTo>
                  <a:lnTo>
                    <a:pt x="866957" y="0"/>
                  </a:lnTo>
                  <a:lnTo>
                    <a:pt x="86695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884E4E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86695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6A8BA53-C372-13C1-5B08-31ACBC71541B}"/>
              </a:ext>
            </a:extLst>
          </p:cNvPr>
          <p:cNvGrpSpPr/>
          <p:nvPr/>
        </p:nvGrpSpPr>
        <p:grpSpPr>
          <a:xfrm>
            <a:off x="697383" y="5657093"/>
            <a:ext cx="11301609" cy="1935403"/>
            <a:chOff x="697383" y="5657093"/>
            <a:chExt cx="11301609" cy="1935403"/>
          </a:xfrm>
        </p:grpSpPr>
        <p:sp>
          <p:nvSpPr>
            <p:cNvPr id="6" name="TextBox 6"/>
            <p:cNvSpPr txBox="1"/>
            <p:nvPr/>
          </p:nvSpPr>
          <p:spPr>
            <a:xfrm>
              <a:off x="2017328" y="5657093"/>
              <a:ext cx="8661720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r>
                <a:rPr lang="en-US" sz="43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ADOPTANDO UNA VISION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97383" y="6323815"/>
              <a:ext cx="11301609" cy="1268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99"/>
                </a:lnSpc>
                <a:spcBef>
                  <a:spcPct val="0"/>
                </a:spcBef>
              </a:pPr>
              <a:r>
                <a:rPr lang="en-US" sz="88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MAS HUMILDE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737" y="0"/>
            <a:ext cx="18288000" cy="3174388"/>
          </a:xfrm>
          <a:custGeom>
            <a:avLst/>
            <a:gdLst/>
            <a:ahLst/>
            <a:cxnLst/>
            <a:rect l="l" t="t" r="r" b="b"/>
            <a:pathLst>
              <a:path w="18288000" h="3174388">
                <a:moveTo>
                  <a:pt x="18288000" y="0"/>
                </a:moveTo>
                <a:lnTo>
                  <a:pt x="0" y="0"/>
                </a:lnTo>
                <a:lnTo>
                  <a:pt x="0" y="3174388"/>
                </a:lnTo>
                <a:lnTo>
                  <a:pt x="18288000" y="317438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91516" b="-1926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9983" y="4227970"/>
            <a:ext cx="15788034" cy="4476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lo que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motiva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gran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actual, y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llamamiento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dejan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Timoteo 6:9, 10;</a:t>
            </a:r>
          </a:p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Deuteronomio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8:18, 19.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408482" y="4799654"/>
            <a:ext cx="10900927" cy="2675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ganancias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mal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habidas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5:2 (</a:t>
            </a:r>
            <a:r>
              <a:rPr lang="en-US" sz="36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5704" y="860200"/>
            <a:ext cx="12756784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MIRANDO MÁS ALLÁ DEL MATERIALISMO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39104" y="3883528"/>
            <a:ext cx="10703869" cy="356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99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5999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5999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999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99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5999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especial de Dios con </a:t>
            </a:r>
            <a:r>
              <a:rPr lang="en-US" sz="5999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5999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las </a:t>
            </a:r>
            <a:r>
              <a:rPr lang="en-US" sz="5999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riquezas</a:t>
            </a:r>
            <a:r>
              <a:rPr lang="en-US" sz="5999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999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1 Timoteo 6:17–19.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6000"/>
              </a:blip>
              <a:stretch>
                <a:fillRect t="-9259" b="-925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CEBBFE2-90CA-8200-D306-6330BCB8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6939"/>
          </a:xfrm>
          <a:prstGeom prst="rect">
            <a:avLst/>
          </a:prstGeom>
        </p:spPr>
      </p:pic>
      <p:sp>
        <p:nvSpPr>
          <p:cNvPr id="2" name="Rectángulo: esquinas redondeadas 1">
            <a:hlinkClick r:id="rId4"/>
            <a:extLst>
              <a:ext uri="{FF2B5EF4-FFF2-40B4-BE49-F238E27FC236}">
                <a16:creationId xmlns:a16="http://schemas.microsoft.com/office/drawing/2014/main" id="{C0FF41D3-015D-4969-830C-3DE1C8247DDE}"/>
              </a:ext>
            </a:extLst>
          </p:cNvPr>
          <p:cNvSpPr/>
          <p:nvPr/>
        </p:nvSpPr>
        <p:spPr>
          <a:xfrm>
            <a:off x="3048000" y="80391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CLIC AQUI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E1232F-E493-575D-EB0B-6CBA0B305C82}"/>
              </a:ext>
            </a:extLst>
          </p:cNvPr>
          <p:cNvSpPr txBox="1"/>
          <p:nvPr/>
        </p:nvSpPr>
        <p:spPr>
          <a:xfrm rot="21217598">
            <a:off x="4887291" y="6845828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Congreso Mundial CG 2025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239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hombres sonriendo&#10;&#10;Descripción generada con confianza alta">
            <a:extLst>
              <a:ext uri="{FF2B5EF4-FFF2-40B4-BE49-F238E27FC236}">
                <a16:creationId xmlns:a16="http://schemas.microsoft.com/office/drawing/2014/main" id="{B6B9A735-72D1-4E47-8A1F-9B7BF5C6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44E86A13-BFFA-4892-985F-2505529C4909}"/>
              </a:ext>
            </a:extLst>
          </p:cNvPr>
          <p:cNvSpPr/>
          <p:nvPr/>
        </p:nvSpPr>
        <p:spPr>
          <a:xfrm>
            <a:off x="1701801" y="849571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EXTRANJEROS</a:t>
            </a:r>
            <a:endParaRPr lang="es-CO" sz="4000" b="1" dirty="0"/>
          </a:p>
        </p:txBody>
      </p:sp>
      <p:sp>
        <p:nvSpPr>
          <p:cNvPr id="7" name="Rectángulo: esquinas redondeadas 6">
            <a:hlinkClick r:id="rId5"/>
            <a:extLst>
              <a:ext uri="{FF2B5EF4-FFF2-40B4-BE49-F238E27FC236}">
                <a16:creationId xmlns:a16="http://schemas.microsoft.com/office/drawing/2014/main" id="{9B9D3FB3-27D3-42B7-AED9-65EC0EE682DB}"/>
              </a:ext>
            </a:extLst>
          </p:cNvPr>
          <p:cNvSpPr/>
          <p:nvPr/>
        </p:nvSpPr>
        <p:spPr>
          <a:xfrm>
            <a:off x="12547599" y="8330315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COLOMBIANOS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6F5A4F-4A25-87F0-32E7-A3B161DB889B}"/>
              </a:ext>
            </a:extLst>
          </p:cNvPr>
          <p:cNvSpPr txBox="1"/>
          <p:nvPr/>
        </p:nvSpPr>
        <p:spPr>
          <a:xfrm rot="21217598">
            <a:off x="1534492" y="5566272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Encuentro Mundial de Jóvenes  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6110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18EA1-6B91-44F7-AB79-A15D463B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FD3B29-7DF2-4220-94BC-975D9F1C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8" y="-2658"/>
            <a:ext cx="18295088" cy="10289658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B7A10E66-12AE-4646-B63D-09A8745DE4B0}"/>
              </a:ext>
            </a:extLst>
          </p:cNvPr>
          <p:cNvSpPr/>
          <p:nvPr/>
        </p:nvSpPr>
        <p:spPr>
          <a:xfrm>
            <a:off x="2552700" y="83439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TIENDA VIRTUAL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45407574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F57E-6565-27AB-0AE9-5A0DE3F4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DF42EB-A5B4-A925-08DD-894F129D06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CE80B71-FD18-BFC7-F7EE-847ABC168E55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0AE1B0-BFF5-05AF-B84C-231E8F7D6AC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D252BD9-E881-7116-5B70-95B36F298BC6}"/>
              </a:ext>
            </a:extLst>
          </p:cNvPr>
          <p:cNvSpPr txBox="1"/>
          <p:nvPr/>
        </p:nvSpPr>
        <p:spPr>
          <a:xfrm>
            <a:off x="8277367" y="2594759"/>
            <a:ext cx="8709398" cy="897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 b="1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Semana de </a:t>
            </a:r>
            <a:r>
              <a:rPr lang="en-US" sz="5858" b="1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Oración</a:t>
            </a:r>
            <a:endParaRPr lang="en-US" sz="5858" b="1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3F8E627-EB01-AFF1-2B31-938AABDD0981}"/>
              </a:ext>
            </a:extLst>
          </p:cNvPr>
          <p:cNvSpPr txBox="1"/>
          <p:nvPr/>
        </p:nvSpPr>
        <p:spPr>
          <a:xfrm>
            <a:off x="8051041" y="5996224"/>
            <a:ext cx="936286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Descargar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PDF:</a:t>
            </a:r>
            <a:b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www.reformacolombia.org</a:t>
            </a:r>
            <a:endParaRPr lang="en-US" sz="3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98889-0CE8-4F91-4905-378F2E6E9770}"/>
              </a:ext>
            </a:extLst>
          </p:cNvPr>
          <p:cNvSpPr txBox="1"/>
          <p:nvPr/>
        </p:nvSpPr>
        <p:spPr>
          <a:xfrm>
            <a:off x="8048766" y="3388079"/>
            <a:ext cx="9362867" cy="556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6-15 de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Diciembre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2024</a:t>
            </a:r>
            <a:endParaRPr lang="en-US" sz="1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pic>
        <p:nvPicPr>
          <p:cNvPr id="12" name="Imagen 11" descr="Diagrama&#10;&#10;Descripción generada automáticamente">
            <a:hlinkClick r:id="rId4"/>
            <a:extLst>
              <a:ext uri="{FF2B5EF4-FFF2-40B4-BE49-F238E27FC236}">
                <a16:creationId xmlns:a16="http://schemas.microsoft.com/office/drawing/2014/main" id="{548D6BF6-8D6B-1F79-9F40-734541503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0" y="471762"/>
            <a:ext cx="6566600" cy="928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84401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577" b="-985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5730" r="-16212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5"/>
              <a:stretch>
                <a:fillRect t="-14613" r="-92997" b="-14613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1494" r="-18505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3677" y="4519595"/>
            <a:ext cx="3653274" cy="69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DESINTERESADAMENTE IMPARCIALES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500550"/>
            <a:ext cx="3077508" cy="71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PAUSA PARA ORAR CON SOBRIEDAD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428253"/>
            <a:ext cx="3108894" cy="714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ATENCIÓN Y SUMISIÓN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57798" y="4519612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ESCAPANDO DE LAS TRAMPAS COMUNES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96628" y="4319561"/>
            <a:ext cx="3251621" cy="1095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REPRESENTANDO CORRECTAMENTE A CRISTO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1736632"/>
            <a:ext cx="18288000" cy="161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5674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Venciendo</a:t>
            </a:r>
          </a:p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Nuestros Problemas de Actitud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2A9F8-225D-6A1F-3D8E-21F1BA97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9B0A1C-A21B-1112-56F1-50C37FFED6DA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r="-84931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62631B4-2D1D-4F17-3E02-C26B2B638F53}"/>
              </a:ext>
            </a:extLst>
          </p:cNvPr>
          <p:cNvGrpSpPr/>
          <p:nvPr/>
        </p:nvGrpSpPr>
        <p:grpSpPr>
          <a:xfrm rot="-5400000">
            <a:off x="7523536" y="-528264"/>
            <a:ext cx="3291727" cy="18338800"/>
            <a:chOff x="0" y="0"/>
            <a:chExt cx="866957" cy="481659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39B9809-272F-ABF1-AFA6-F450209CF7CF}"/>
                </a:ext>
              </a:extLst>
            </p:cNvPr>
            <p:cNvSpPr/>
            <p:nvPr/>
          </p:nvSpPr>
          <p:spPr>
            <a:xfrm>
              <a:off x="0" y="0"/>
              <a:ext cx="866957" cy="4816592"/>
            </a:xfrm>
            <a:custGeom>
              <a:avLst/>
              <a:gdLst/>
              <a:ahLst/>
              <a:cxnLst/>
              <a:rect l="l" t="t" r="r" b="b"/>
              <a:pathLst>
                <a:path w="866957" h="4816592">
                  <a:moveTo>
                    <a:pt x="0" y="0"/>
                  </a:moveTo>
                  <a:lnTo>
                    <a:pt x="866957" y="0"/>
                  </a:lnTo>
                  <a:lnTo>
                    <a:pt x="86695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884E4E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E8D1ED5-C48E-B468-F3B3-6056F80FBB4D}"/>
                </a:ext>
              </a:extLst>
            </p:cNvPr>
            <p:cNvSpPr txBox="1"/>
            <p:nvPr/>
          </p:nvSpPr>
          <p:spPr>
            <a:xfrm>
              <a:off x="0" y="0"/>
              <a:ext cx="86695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C5D1817-DF0B-3130-54D5-AB5DB65CD76D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AF04DA6-0458-FA95-550B-83CF3E5862C5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DB5624B-EECF-EDF0-848B-1234D3AC074B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96CBDF6-8CAD-5D0A-F0EA-EB567EE55100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C15330E-1D8E-9789-2D04-B4B42B9CF41E}"/>
              </a:ext>
            </a:extLst>
          </p:cNvPr>
          <p:cNvGrpSpPr/>
          <p:nvPr/>
        </p:nvGrpSpPr>
        <p:grpSpPr>
          <a:xfrm>
            <a:off x="697383" y="5657093"/>
            <a:ext cx="11301609" cy="1935403"/>
            <a:chOff x="697383" y="5657093"/>
            <a:chExt cx="11301609" cy="1935403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868507C-D9EF-BDA5-7E9E-FA32526391C2}"/>
                </a:ext>
              </a:extLst>
            </p:cNvPr>
            <p:cNvSpPr txBox="1"/>
            <p:nvPr/>
          </p:nvSpPr>
          <p:spPr>
            <a:xfrm>
              <a:off x="2017328" y="5657093"/>
              <a:ext cx="8661720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r>
                <a:rPr lang="en-US" sz="43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ADOPTANDO UNA VISION 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41140DD-51C1-D307-113D-3EE6DBFBD54A}"/>
                </a:ext>
              </a:extLst>
            </p:cNvPr>
            <p:cNvSpPr txBox="1"/>
            <p:nvPr/>
          </p:nvSpPr>
          <p:spPr>
            <a:xfrm>
              <a:off x="697383" y="6323815"/>
              <a:ext cx="11301609" cy="1268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99"/>
                </a:lnSpc>
                <a:spcBef>
                  <a:spcPct val="0"/>
                </a:spcBef>
              </a:pPr>
              <a:r>
                <a:rPr lang="en-US" sz="88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MAS HUMILDE</a:t>
              </a: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179650A-F667-8F30-1551-27FB7045C668}"/>
              </a:ext>
            </a:extLst>
          </p:cNvPr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</p:spTree>
    <p:extLst>
      <p:ext uri="{BB962C8B-B14F-4D97-AF65-F5344CB8AC3E}">
        <p14:creationId xmlns:p14="http://schemas.microsoft.com/office/powerpoint/2010/main" val="2824961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042042"/>
            <a:ext cx="18288000" cy="5244958"/>
          </a:xfrm>
          <a:custGeom>
            <a:avLst/>
            <a:gdLst/>
            <a:ahLst/>
            <a:cxnLst/>
            <a:rect l="l" t="t" r="r" b="b"/>
            <a:pathLst>
              <a:path w="18288000" h="5244958">
                <a:moveTo>
                  <a:pt x="0" y="0"/>
                </a:moveTo>
                <a:lnTo>
                  <a:pt x="18288000" y="0"/>
                </a:lnTo>
                <a:lnTo>
                  <a:pt x="18288000" y="5244958"/>
                </a:lnTo>
                <a:lnTo>
                  <a:pt x="0" y="5244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968" b="-112555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635532" y="-1644432"/>
            <a:ext cx="5016936" cy="18288000"/>
            <a:chOff x="0" y="0"/>
            <a:chExt cx="132133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1333" cy="4816592"/>
            </a:xfrm>
            <a:custGeom>
              <a:avLst/>
              <a:gdLst/>
              <a:ahLst/>
              <a:cxnLst/>
              <a:rect l="l" t="t" r="r" b="b"/>
              <a:pathLst>
                <a:path w="1321333" h="4816592">
                  <a:moveTo>
                    <a:pt x="0" y="0"/>
                  </a:moveTo>
                  <a:lnTo>
                    <a:pt x="1321333" y="0"/>
                  </a:lnTo>
                  <a:lnTo>
                    <a:pt x="132133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21333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79387" y="555415"/>
            <a:ext cx="10779913" cy="178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EVITANDO EL FALSO DISCERNIMIENTO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3457423"/>
            <a:ext cx="17168702" cy="168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2"/>
              </a:lnSpc>
            </a:pP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hábito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extremadamente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perjudicial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eliminado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profesan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amar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sus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hermanos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4492"/>
              </a:lnSpc>
            </a:pP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4:11, 12.</a:t>
            </a: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C50AC5F5-31AF-1EFC-BEA9-B8FBDFC123E3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F2C3355-8E9F-2085-DC61-C0C3F6204EB2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9795371" y="2311815"/>
            <a:ext cx="7826288" cy="7596422"/>
          </a:xfrm>
          <a:custGeom>
            <a:avLst/>
            <a:gdLst/>
            <a:ahLst/>
            <a:cxnLst/>
            <a:rect l="l" t="t" r="r" b="b"/>
            <a:pathLst>
              <a:path w="7826288" h="7596422">
                <a:moveTo>
                  <a:pt x="7826288" y="0"/>
                </a:moveTo>
                <a:lnTo>
                  <a:pt x="0" y="0"/>
                </a:lnTo>
                <a:lnTo>
                  <a:pt x="0" y="7596422"/>
                </a:lnTo>
                <a:lnTo>
                  <a:pt x="7826288" y="7596422"/>
                </a:lnTo>
                <a:lnTo>
                  <a:pt x="7826288" y="0"/>
                </a:lnTo>
                <a:close/>
              </a:path>
            </a:pathLst>
          </a:custGeom>
          <a:blipFill>
            <a:blip r:embed="rId4"/>
            <a:stretch>
              <a:fillRect r="-57729" b="-833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2240" y="4299117"/>
            <a:ext cx="9403131" cy="297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hacemos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planes,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recordar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siempre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16:8;</a:t>
            </a:r>
          </a:p>
          <a:p>
            <a:pPr algn="ctr">
              <a:lnSpc>
                <a:spcPts val="5886"/>
              </a:lnSpc>
            </a:pP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4:10, 13–16.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66992" y="583784"/>
            <a:ext cx="1279230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TOMÁNDOSE EN SERIO LA LUZ</a:t>
            </a:r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3BC08D12-992A-A8D0-6572-010C5F78DE92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01D240A7-6B35-B0AB-2EED-6A4B97559890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32593" y="2649765"/>
            <a:ext cx="6937205" cy="5367163"/>
          </a:xfrm>
          <a:custGeom>
            <a:avLst/>
            <a:gdLst/>
            <a:ahLst/>
            <a:cxnLst/>
            <a:rect l="l" t="t" r="r" b="b"/>
            <a:pathLst>
              <a:path w="6937205" h="5367163">
                <a:moveTo>
                  <a:pt x="0" y="0"/>
                </a:moveTo>
                <a:lnTo>
                  <a:pt x="6937205" y="0"/>
                </a:lnTo>
                <a:lnTo>
                  <a:pt x="6937205" y="5367164"/>
                </a:lnTo>
                <a:lnTo>
                  <a:pt x="0" y="5367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397" r="-165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33821" y="1533293"/>
            <a:ext cx="10007173" cy="649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2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solemne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responsabilidad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rendir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cuentas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tenemos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6362"/>
              </a:lnSpc>
            </a:pP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cada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uno de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luz celestial que se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proporciona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6363"/>
              </a:lnSpc>
            </a:pP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ámbitos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4:17; Mateo 12:31, 32.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490" y="0"/>
            <a:ext cx="7314510" cy="10287000"/>
          </a:xfrm>
          <a:custGeom>
            <a:avLst/>
            <a:gdLst/>
            <a:ahLst/>
            <a:cxnLst/>
            <a:rect l="l" t="t" r="r" b="b"/>
            <a:pathLst>
              <a:path w="7314510" h="10287000">
                <a:moveTo>
                  <a:pt x="0" y="0"/>
                </a:moveTo>
                <a:lnTo>
                  <a:pt x="7314510" y="0"/>
                </a:lnTo>
                <a:lnTo>
                  <a:pt x="73145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890" r="-650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922646" y="0"/>
            <a:ext cx="5079353" cy="10287000"/>
            <a:chOff x="0" y="0"/>
            <a:chExt cx="132133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1333" cy="2709333"/>
            </a:xfrm>
            <a:custGeom>
              <a:avLst/>
              <a:gdLst/>
              <a:ahLst/>
              <a:cxnLst/>
              <a:rect l="l" t="t" r="r" b="b"/>
              <a:pathLst>
                <a:path w="1321333" h="2709333">
                  <a:moveTo>
                    <a:pt x="0" y="0"/>
                  </a:moveTo>
                  <a:lnTo>
                    <a:pt x="1321333" y="0"/>
                  </a:lnTo>
                  <a:lnTo>
                    <a:pt x="132133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2133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904188" y="2564461"/>
            <a:ext cx="11182408" cy="77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5123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RIQUEZA SOBREVALORADA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5300" y="5587962"/>
            <a:ext cx="13500184" cy="2819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advertencias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dan con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las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tentaciones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rodean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endParaRPr lang="en-US" sz="464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5570"/>
              </a:lnSpc>
              <a:spcBef>
                <a:spcPct val="0"/>
              </a:spcBef>
            </a:pP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bendecidos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bienes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materiales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5:1.</a:t>
            </a:r>
            <a:endParaRPr lang="en-US" sz="464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78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1537" y="4773501"/>
            <a:ext cx="8863692" cy="311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9"/>
              </a:lnSpc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podemos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afinar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nuestras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prioridades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con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respecto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al dinero? </a:t>
            </a:r>
            <a:r>
              <a:rPr lang="en-US" sz="3200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Proverbios</a:t>
            </a: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11:4.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1FB5B193-C173-6EBC-1864-8DA89C4E9E4B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3BFD393-D89C-2500-8AB3-55D96F381EE5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87639" y="3257538"/>
            <a:ext cx="8856361" cy="5904241"/>
          </a:xfrm>
          <a:custGeom>
            <a:avLst/>
            <a:gdLst/>
            <a:ahLst/>
            <a:cxnLst/>
            <a:rect l="l" t="t" r="r" b="b"/>
            <a:pathLst>
              <a:path w="8856361" h="5904241">
                <a:moveTo>
                  <a:pt x="0" y="0"/>
                </a:moveTo>
                <a:lnTo>
                  <a:pt x="8856361" y="0"/>
                </a:lnTo>
                <a:lnTo>
                  <a:pt x="8856361" y="5904241"/>
                </a:lnTo>
                <a:lnTo>
                  <a:pt x="0" y="5904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63396" y="3836304"/>
            <a:ext cx="8600646" cy="4354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7"/>
              </a:lnSpc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a menudo la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razón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cual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gente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obtiene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riquezas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5:2 (</a:t>
            </a:r>
            <a:r>
              <a:rPr lang="en-US" sz="32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44318" y="852512"/>
            <a:ext cx="10555431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ABANDONANDO EL ÍDOLO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0E3490F1-F640-1761-3723-5A1C49B8769F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5857BFF-F799-9769-58C8-E086E40312A4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478</Words>
  <Application>Microsoft Office PowerPoint</Application>
  <PresentationFormat>Personalizado</PresentationFormat>
  <Paragraphs>65</Paragraphs>
  <Slides>17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Bw Modelica 2</vt:lpstr>
      <vt:lpstr>Arial</vt:lpstr>
      <vt:lpstr>Rubik Semi-Bold</vt:lpstr>
      <vt:lpstr>Calibri</vt:lpstr>
      <vt:lpstr>Rubik Bold</vt:lpstr>
      <vt:lpstr>Arimo</vt:lpstr>
      <vt:lpstr>Aptos</vt:lpstr>
      <vt:lpstr>Rubik</vt:lpstr>
      <vt:lpstr>Bw Modelica 1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11 Escuela Sabática 2024</dc:title>
  <cp:lastModifiedBy>User</cp:lastModifiedBy>
  <cp:revision>4</cp:revision>
  <dcterms:created xsi:type="dcterms:W3CDTF">2006-08-16T00:00:00Z</dcterms:created>
  <dcterms:modified xsi:type="dcterms:W3CDTF">2024-12-13T18:32:22Z</dcterms:modified>
  <dc:identifier>DAGY8OJd9UA</dc:identifier>
</cp:coreProperties>
</file>