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6"/>
  </p:notesMasterIdLst>
  <p:sldIdLst>
    <p:sldId id="286" r:id="rId4"/>
    <p:sldId id="258" r:id="rId5"/>
    <p:sldId id="256" r:id="rId6"/>
    <p:sldId id="259" r:id="rId7"/>
    <p:sldId id="288" r:id="rId8"/>
    <p:sldId id="303" r:id="rId9"/>
    <p:sldId id="304" r:id="rId10"/>
    <p:sldId id="300" r:id="rId11"/>
    <p:sldId id="284" r:id="rId12"/>
    <p:sldId id="301" r:id="rId13"/>
    <p:sldId id="292" r:id="rId14"/>
    <p:sldId id="298" r:id="rId15"/>
    <p:sldId id="305" r:id="rId16"/>
    <p:sldId id="306" r:id="rId17"/>
    <p:sldId id="307" r:id="rId18"/>
    <p:sldId id="406" r:id="rId19"/>
    <p:sldId id="408" r:id="rId20"/>
    <p:sldId id="403" r:id="rId21"/>
    <p:sldId id="404" r:id="rId22"/>
    <p:sldId id="407" r:id="rId23"/>
    <p:sldId id="293" r:id="rId24"/>
    <p:sldId id="296" r:id="rId25"/>
    <p:sldId id="322" r:id="rId26"/>
    <p:sldId id="413" r:id="rId27"/>
    <p:sldId id="312" r:id="rId28"/>
    <p:sldId id="318" r:id="rId29"/>
    <p:sldId id="332" r:id="rId30"/>
    <p:sldId id="334" r:id="rId31"/>
    <p:sldId id="342" r:id="rId32"/>
    <p:sldId id="424" r:id="rId33"/>
    <p:sldId id="297" r:id="rId34"/>
    <p:sldId id="299" r:id="rId3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043699-816B-407F-9A84-4E1A7D299E8A}" v="412" dt="2024-03-04T19:39:56.54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858" autoAdjust="0"/>
  </p:normalViewPr>
  <p:slideViewPr>
    <p:cSldViewPr snapToGrid="0" showGuides="1">
      <p:cViewPr varScale="1">
        <p:scale>
          <a:sx n="88" d="100"/>
          <a:sy n="88" d="100"/>
        </p:scale>
        <p:origin x="1470" y="8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5611F-7126-4DF6-868F-5E359EBF62B1}" type="doc">
      <dgm:prSet loTypeId="urn:microsoft.com/office/officeart/2008/layout/LinedList" loCatId="list" qsTypeId="urn:microsoft.com/office/officeart/2005/8/quickstyle/simple1" qsCatId="simple" csTypeId="urn:microsoft.com/office/officeart/2005/8/colors/accent5_2" csCatId="accent5"/>
      <dgm:spPr/>
      <dgm:t>
        <a:bodyPr/>
        <a:lstStyle/>
        <a:p>
          <a:endParaRPr lang="en-US"/>
        </a:p>
      </dgm:t>
    </dgm:pt>
    <dgm:pt modelId="{1C0596CB-E052-46F4-BCDB-D8C3549308F4}">
      <dgm:prSet/>
      <dgm:spPr/>
      <dgm:t>
        <a:bodyPr/>
        <a:lstStyle/>
        <a:p>
          <a:r>
            <a:rPr lang="es-ES" dirty="0"/>
            <a:t>Expiación en el atrio</a:t>
          </a:r>
          <a:endParaRPr lang="en-US" dirty="0"/>
        </a:p>
      </dgm:t>
    </dgm:pt>
    <dgm:pt modelId="{482BE4EB-D3AF-4F01-9AAE-020564CC3C1C}" type="parTrans" cxnId="{F3B8B7FB-3EC4-4D4B-AF20-5982B5E25A0F}">
      <dgm:prSet/>
      <dgm:spPr/>
      <dgm:t>
        <a:bodyPr/>
        <a:lstStyle/>
        <a:p>
          <a:endParaRPr lang="en-US"/>
        </a:p>
      </dgm:t>
    </dgm:pt>
    <dgm:pt modelId="{ADE96D59-7523-4048-8A77-1F7BF2EC0331}" type="sibTrans" cxnId="{F3B8B7FB-3EC4-4D4B-AF20-5982B5E25A0F}">
      <dgm:prSet/>
      <dgm:spPr/>
      <dgm:t>
        <a:bodyPr/>
        <a:lstStyle/>
        <a:p>
          <a:endParaRPr lang="en-US"/>
        </a:p>
      </dgm:t>
    </dgm:pt>
    <dgm:pt modelId="{D3D5D71E-A5EA-4481-8303-B82D80B7FAB0}">
      <dgm:prSet/>
      <dgm:spPr/>
      <dgm:t>
        <a:bodyPr/>
        <a:lstStyle/>
        <a:p>
          <a:r>
            <a:rPr lang="es-ES"/>
            <a:t>Expiación en el lugar Santo</a:t>
          </a:r>
          <a:endParaRPr lang="en-US"/>
        </a:p>
      </dgm:t>
    </dgm:pt>
    <dgm:pt modelId="{7430AD62-8950-4281-8FE8-86AC854D1110}" type="parTrans" cxnId="{7800B328-5C80-4E13-AF4A-D4CB5384D9E9}">
      <dgm:prSet/>
      <dgm:spPr/>
      <dgm:t>
        <a:bodyPr/>
        <a:lstStyle/>
        <a:p>
          <a:endParaRPr lang="en-US"/>
        </a:p>
      </dgm:t>
    </dgm:pt>
    <dgm:pt modelId="{5CBD225F-2108-42AB-BA86-222393CAFBD8}" type="sibTrans" cxnId="{7800B328-5C80-4E13-AF4A-D4CB5384D9E9}">
      <dgm:prSet/>
      <dgm:spPr/>
      <dgm:t>
        <a:bodyPr/>
        <a:lstStyle/>
        <a:p>
          <a:endParaRPr lang="en-US"/>
        </a:p>
      </dgm:t>
    </dgm:pt>
    <dgm:pt modelId="{92EC2E54-BC19-4EDB-B554-0526D01A771A}">
      <dgm:prSet/>
      <dgm:spPr/>
      <dgm:t>
        <a:bodyPr/>
        <a:lstStyle/>
        <a:p>
          <a:r>
            <a:rPr lang="es-ES"/>
            <a:t>Expiación en el lugar santísimo</a:t>
          </a:r>
          <a:endParaRPr lang="en-US"/>
        </a:p>
      </dgm:t>
    </dgm:pt>
    <dgm:pt modelId="{35E1DE2E-FA97-474D-8936-79E5881A74C2}" type="parTrans" cxnId="{DA3942BF-14BA-4647-8182-B913B1EA509B}">
      <dgm:prSet/>
      <dgm:spPr/>
      <dgm:t>
        <a:bodyPr/>
        <a:lstStyle/>
        <a:p>
          <a:endParaRPr lang="en-US"/>
        </a:p>
      </dgm:t>
    </dgm:pt>
    <dgm:pt modelId="{1CC88E36-48D9-4522-91F7-24D49775AA32}" type="sibTrans" cxnId="{DA3942BF-14BA-4647-8182-B913B1EA509B}">
      <dgm:prSet/>
      <dgm:spPr/>
      <dgm:t>
        <a:bodyPr/>
        <a:lstStyle/>
        <a:p>
          <a:endParaRPr lang="en-US"/>
        </a:p>
      </dgm:t>
    </dgm:pt>
    <dgm:pt modelId="{C4EA2C95-288F-498D-8FDA-0C9C394535AB}" type="pres">
      <dgm:prSet presAssocID="{7745611F-7126-4DF6-868F-5E359EBF62B1}" presName="vert0" presStyleCnt="0">
        <dgm:presLayoutVars>
          <dgm:dir/>
          <dgm:animOne val="branch"/>
          <dgm:animLvl val="lvl"/>
        </dgm:presLayoutVars>
      </dgm:prSet>
      <dgm:spPr/>
    </dgm:pt>
    <dgm:pt modelId="{54E4B8D5-643C-4534-A716-628FF63ABCD7}" type="pres">
      <dgm:prSet presAssocID="{1C0596CB-E052-46F4-BCDB-D8C3549308F4}" presName="thickLine" presStyleLbl="alignNode1" presStyleIdx="0" presStyleCnt="3"/>
      <dgm:spPr/>
    </dgm:pt>
    <dgm:pt modelId="{EC714118-EF13-42FD-B4B9-34860DDEFDE9}" type="pres">
      <dgm:prSet presAssocID="{1C0596CB-E052-46F4-BCDB-D8C3549308F4}" presName="horz1" presStyleCnt="0"/>
      <dgm:spPr/>
    </dgm:pt>
    <dgm:pt modelId="{196EF270-B434-44E0-BED6-9D05CFAFAEB0}" type="pres">
      <dgm:prSet presAssocID="{1C0596CB-E052-46F4-BCDB-D8C3549308F4}" presName="tx1" presStyleLbl="revTx" presStyleIdx="0" presStyleCnt="3"/>
      <dgm:spPr/>
    </dgm:pt>
    <dgm:pt modelId="{2D721A1D-349C-453A-8FDE-E3E55D6292A6}" type="pres">
      <dgm:prSet presAssocID="{1C0596CB-E052-46F4-BCDB-D8C3549308F4}" presName="vert1" presStyleCnt="0"/>
      <dgm:spPr/>
    </dgm:pt>
    <dgm:pt modelId="{65917D74-94BA-4F46-8856-A46C948DB4F3}" type="pres">
      <dgm:prSet presAssocID="{D3D5D71E-A5EA-4481-8303-B82D80B7FAB0}" presName="thickLine" presStyleLbl="alignNode1" presStyleIdx="1" presStyleCnt="3"/>
      <dgm:spPr/>
    </dgm:pt>
    <dgm:pt modelId="{F867488F-416C-4CF3-A06A-85C785C1430B}" type="pres">
      <dgm:prSet presAssocID="{D3D5D71E-A5EA-4481-8303-B82D80B7FAB0}" presName="horz1" presStyleCnt="0"/>
      <dgm:spPr/>
    </dgm:pt>
    <dgm:pt modelId="{8F9F5576-8229-4465-A80E-8B26A94590A3}" type="pres">
      <dgm:prSet presAssocID="{D3D5D71E-A5EA-4481-8303-B82D80B7FAB0}" presName="tx1" presStyleLbl="revTx" presStyleIdx="1" presStyleCnt="3"/>
      <dgm:spPr/>
    </dgm:pt>
    <dgm:pt modelId="{B43879A8-B1BF-4100-B557-F82073076440}" type="pres">
      <dgm:prSet presAssocID="{D3D5D71E-A5EA-4481-8303-B82D80B7FAB0}" presName="vert1" presStyleCnt="0"/>
      <dgm:spPr/>
    </dgm:pt>
    <dgm:pt modelId="{133EE76E-3CF2-4CA6-8E83-8491C2501EE4}" type="pres">
      <dgm:prSet presAssocID="{92EC2E54-BC19-4EDB-B554-0526D01A771A}" presName="thickLine" presStyleLbl="alignNode1" presStyleIdx="2" presStyleCnt="3"/>
      <dgm:spPr/>
    </dgm:pt>
    <dgm:pt modelId="{02E206BC-19A5-4A0C-85FE-0C7F287054C9}" type="pres">
      <dgm:prSet presAssocID="{92EC2E54-BC19-4EDB-B554-0526D01A771A}" presName="horz1" presStyleCnt="0"/>
      <dgm:spPr/>
    </dgm:pt>
    <dgm:pt modelId="{0EAEE24B-30D6-4BB4-BBD6-C93782C37230}" type="pres">
      <dgm:prSet presAssocID="{92EC2E54-BC19-4EDB-B554-0526D01A771A}" presName="tx1" presStyleLbl="revTx" presStyleIdx="2" presStyleCnt="3"/>
      <dgm:spPr/>
    </dgm:pt>
    <dgm:pt modelId="{6A5738E5-0253-4684-9A66-CFCEFF978EDD}" type="pres">
      <dgm:prSet presAssocID="{92EC2E54-BC19-4EDB-B554-0526D01A771A}" presName="vert1" presStyleCnt="0"/>
      <dgm:spPr/>
    </dgm:pt>
  </dgm:ptLst>
  <dgm:cxnLst>
    <dgm:cxn modelId="{7800B328-5C80-4E13-AF4A-D4CB5384D9E9}" srcId="{7745611F-7126-4DF6-868F-5E359EBF62B1}" destId="{D3D5D71E-A5EA-4481-8303-B82D80B7FAB0}" srcOrd="1" destOrd="0" parTransId="{7430AD62-8950-4281-8FE8-86AC854D1110}" sibTransId="{5CBD225F-2108-42AB-BA86-222393CAFBD8}"/>
    <dgm:cxn modelId="{15DC0871-41D6-4DB8-AA68-D183E6756658}" type="presOf" srcId="{D3D5D71E-A5EA-4481-8303-B82D80B7FAB0}" destId="{8F9F5576-8229-4465-A80E-8B26A94590A3}" srcOrd="0" destOrd="0" presId="urn:microsoft.com/office/officeart/2008/layout/LinedList"/>
    <dgm:cxn modelId="{737457B9-489A-4F52-87A9-BAE740F1785D}" type="presOf" srcId="{7745611F-7126-4DF6-868F-5E359EBF62B1}" destId="{C4EA2C95-288F-498D-8FDA-0C9C394535AB}" srcOrd="0" destOrd="0" presId="urn:microsoft.com/office/officeart/2008/layout/LinedList"/>
    <dgm:cxn modelId="{DA3942BF-14BA-4647-8182-B913B1EA509B}" srcId="{7745611F-7126-4DF6-868F-5E359EBF62B1}" destId="{92EC2E54-BC19-4EDB-B554-0526D01A771A}" srcOrd="2" destOrd="0" parTransId="{35E1DE2E-FA97-474D-8936-79E5881A74C2}" sibTransId="{1CC88E36-48D9-4522-91F7-24D49775AA32}"/>
    <dgm:cxn modelId="{E4BD72C4-F96A-4088-85FB-6DE2738B15D2}" type="presOf" srcId="{92EC2E54-BC19-4EDB-B554-0526D01A771A}" destId="{0EAEE24B-30D6-4BB4-BBD6-C93782C37230}" srcOrd="0" destOrd="0" presId="urn:microsoft.com/office/officeart/2008/layout/LinedList"/>
    <dgm:cxn modelId="{1AD7AAE4-8C62-40A7-BA6D-4C34E73240AF}" type="presOf" srcId="{1C0596CB-E052-46F4-BCDB-D8C3549308F4}" destId="{196EF270-B434-44E0-BED6-9D05CFAFAEB0}" srcOrd="0" destOrd="0" presId="urn:microsoft.com/office/officeart/2008/layout/LinedList"/>
    <dgm:cxn modelId="{F3B8B7FB-3EC4-4D4B-AF20-5982B5E25A0F}" srcId="{7745611F-7126-4DF6-868F-5E359EBF62B1}" destId="{1C0596CB-E052-46F4-BCDB-D8C3549308F4}" srcOrd="0" destOrd="0" parTransId="{482BE4EB-D3AF-4F01-9AAE-020564CC3C1C}" sibTransId="{ADE96D59-7523-4048-8A77-1F7BF2EC0331}"/>
    <dgm:cxn modelId="{930E9B5D-6E44-4247-B2A8-F0B008E7D949}" type="presParOf" srcId="{C4EA2C95-288F-498D-8FDA-0C9C394535AB}" destId="{54E4B8D5-643C-4534-A716-628FF63ABCD7}" srcOrd="0" destOrd="0" presId="urn:microsoft.com/office/officeart/2008/layout/LinedList"/>
    <dgm:cxn modelId="{1D3EC5D4-1748-4FC5-BDF9-0D886BE81A7E}" type="presParOf" srcId="{C4EA2C95-288F-498D-8FDA-0C9C394535AB}" destId="{EC714118-EF13-42FD-B4B9-34860DDEFDE9}" srcOrd="1" destOrd="0" presId="urn:microsoft.com/office/officeart/2008/layout/LinedList"/>
    <dgm:cxn modelId="{F93867B3-5793-4B4C-8B7E-E775E2B78EE9}" type="presParOf" srcId="{EC714118-EF13-42FD-B4B9-34860DDEFDE9}" destId="{196EF270-B434-44E0-BED6-9D05CFAFAEB0}" srcOrd="0" destOrd="0" presId="urn:microsoft.com/office/officeart/2008/layout/LinedList"/>
    <dgm:cxn modelId="{2F76B807-583F-40D7-9750-620762F92E59}" type="presParOf" srcId="{EC714118-EF13-42FD-B4B9-34860DDEFDE9}" destId="{2D721A1D-349C-453A-8FDE-E3E55D6292A6}" srcOrd="1" destOrd="0" presId="urn:microsoft.com/office/officeart/2008/layout/LinedList"/>
    <dgm:cxn modelId="{6C0341B8-FAE3-4ADE-B57C-123C530B62A3}" type="presParOf" srcId="{C4EA2C95-288F-498D-8FDA-0C9C394535AB}" destId="{65917D74-94BA-4F46-8856-A46C948DB4F3}" srcOrd="2" destOrd="0" presId="urn:microsoft.com/office/officeart/2008/layout/LinedList"/>
    <dgm:cxn modelId="{B88D760A-D110-42F9-AB94-DEF2EF306162}" type="presParOf" srcId="{C4EA2C95-288F-498D-8FDA-0C9C394535AB}" destId="{F867488F-416C-4CF3-A06A-85C785C1430B}" srcOrd="3" destOrd="0" presId="urn:microsoft.com/office/officeart/2008/layout/LinedList"/>
    <dgm:cxn modelId="{F1B7F0FC-8ED6-4A17-B331-B3D5555AA034}" type="presParOf" srcId="{F867488F-416C-4CF3-A06A-85C785C1430B}" destId="{8F9F5576-8229-4465-A80E-8B26A94590A3}" srcOrd="0" destOrd="0" presId="urn:microsoft.com/office/officeart/2008/layout/LinedList"/>
    <dgm:cxn modelId="{27D97438-1B0D-48F0-AB76-0C03E4D78A3D}" type="presParOf" srcId="{F867488F-416C-4CF3-A06A-85C785C1430B}" destId="{B43879A8-B1BF-4100-B557-F82073076440}" srcOrd="1" destOrd="0" presId="urn:microsoft.com/office/officeart/2008/layout/LinedList"/>
    <dgm:cxn modelId="{66FB2227-9A8F-43E7-969D-4259647A65AC}" type="presParOf" srcId="{C4EA2C95-288F-498D-8FDA-0C9C394535AB}" destId="{133EE76E-3CF2-4CA6-8E83-8491C2501EE4}" srcOrd="4" destOrd="0" presId="urn:microsoft.com/office/officeart/2008/layout/LinedList"/>
    <dgm:cxn modelId="{D3D01E47-B717-4164-8579-BDC142E713A7}" type="presParOf" srcId="{C4EA2C95-288F-498D-8FDA-0C9C394535AB}" destId="{02E206BC-19A5-4A0C-85FE-0C7F287054C9}" srcOrd="5" destOrd="0" presId="urn:microsoft.com/office/officeart/2008/layout/LinedList"/>
    <dgm:cxn modelId="{717453E9-2127-4BD3-B7AF-83C0A9BA89E9}" type="presParOf" srcId="{02E206BC-19A5-4A0C-85FE-0C7F287054C9}" destId="{0EAEE24B-30D6-4BB4-BBD6-C93782C37230}" srcOrd="0" destOrd="0" presId="urn:microsoft.com/office/officeart/2008/layout/LinedList"/>
    <dgm:cxn modelId="{37E5460B-70DA-4F4E-8A31-B05A2DCC98B3}" type="presParOf" srcId="{02E206BC-19A5-4A0C-85FE-0C7F287054C9}" destId="{6A5738E5-0253-4684-9A66-CFCEFF978EDD}"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4B8D5-643C-4534-A716-628FF63ABCD7}">
      <dsp:nvSpPr>
        <dsp:cNvPr id="0" name=""/>
        <dsp:cNvSpPr/>
      </dsp:nvSpPr>
      <dsp:spPr>
        <a:xfrm>
          <a:off x="0" y="2687"/>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6EF270-B434-44E0-BED6-9D05CFAFAEB0}">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s-ES" sz="5100" kern="1200" dirty="0"/>
            <a:t>Expiación en el atrio</a:t>
          </a:r>
          <a:endParaRPr lang="en-US" sz="5100" kern="1200" dirty="0"/>
        </a:p>
      </dsp:txBody>
      <dsp:txXfrm>
        <a:off x="0" y="2687"/>
        <a:ext cx="6263640" cy="1833104"/>
      </dsp:txXfrm>
    </dsp:sp>
    <dsp:sp modelId="{65917D74-94BA-4F46-8856-A46C948DB4F3}">
      <dsp:nvSpPr>
        <dsp:cNvPr id="0" name=""/>
        <dsp:cNvSpPr/>
      </dsp:nvSpPr>
      <dsp:spPr>
        <a:xfrm>
          <a:off x="0" y="1835791"/>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9F5576-8229-4465-A80E-8B26A94590A3}">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s-ES" sz="5100" kern="1200"/>
            <a:t>Expiación en el lugar Santo</a:t>
          </a:r>
          <a:endParaRPr lang="en-US" sz="5100" kern="1200"/>
        </a:p>
      </dsp:txBody>
      <dsp:txXfrm>
        <a:off x="0" y="1835791"/>
        <a:ext cx="6263640" cy="1833104"/>
      </dsp:txXfrm>
    </dsp:sp>
    <dsp:sp modelId="{133EE76E-3CF2-4CA6-8E83-8491C2501EE4}">
      <dsp:nvSpPr>
        <dsp:cNvPr id="0" name=""/>
        <dsp:cNvSpPr/>
      </dsp:nvSpPr>
      <dsp:spPr>
        <a:xfrm>
          <a:off x="0" y="3668896"/>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AEE24B-30D6-4BB4-BBD6-C93782C37230}">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s-ES" sz="5100" kern="1200"/>
            <a:t>Expiación en el lugar santísimo</a:t>
          </a:r>
          <a:endParaRPr lang="en-US" sz="5100" kern="1200"/>
        </a:p>
      </dsp:txBody>
      <dsp:txXfrm>
        <a:off x="0" y="3668896"/>
        <a:ext cx="6263640" cy="18331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4F72A-76DF-4DFF-816B-BD475F90BFF6}" type="datetimeFigureOut">
              <a:rPr lang="es-CO" smtClean="0"/>
              <a:t>6/03/2024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E1A94-FAAB-4852-B421-4BD688F39552}" type="slidenum">
              <a:rPr lang="es-CO" smtClean="0"/>
              <a:t>‹Nº›</a:t>
            </a:fld>
            <a:endParaRPr lang="es-CO"/>
          </a:p>
        </p:txBody>
      </p:sp>
    </p:spTree>
    <p:extLst>
      <p:ext uri="{BB962C8B-B14F-4D97-AF65-F5344CB8AC3E}">
        <p14:creationId xmlns:p14="http://schemas.microsoft.com/office/powerpoint/2010/main" val="37192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09800" lvl="4" indent="-381000" eaLnBrk="1" hangingPunct="1">
              <a:lnSpc>
                <a:spcPct val="80000"/>
              </a:lnSpc>
              <a:defRPr/>
            </a:pPr>
            <a:r>
              <a:rPr lang="en-US" sz="1200" b="1" i="1" u="sng" dirty="0">
                <a:solidFill>
                  <a:srgbClr val="7030A0"/>
                </a:solidFill>
              </a:rPr>
              <a:t>Psalm 77:13</a:t>
            </a:r>
            <a:r>
              <a:rPr lang="en-US" sz="1200" b="1" dirty="0">
                <a:solidFill>
                  <a:srgbClr val="7030A0"/>
                </a:solidFill>
              </a:rPr>
              <a:t>  13 </a:t>
            </a:r>
            <a:r>
              <a:rPr lang="es-MX" sz="1200" b="1" dirty="0">
                <a:solidFill>
                  <a:srgbClr val="7030A0"/>
                </a:solidFill>
              </a:rPr>
              <a:t>Tu Camino Oh Dios esta en el Santuario  ¿Que Dios tan Grande como nuestro Dios?</a:t>
            </a:r>
            <a:endParaRPr lang="en-US" sz="1200" b="1" dirty="0">
              <a:solidFill>
                <a:srgbClr val="7030A0"/>
              </a:solidFill>
            </a:endParaRPr>
          </a:p>
          <a:p>
            <a:pPr marL="2209800" lvl="4" indent="-381000" eaLnBrk="1" hangingPunct="1">
              <a:lnSpc>
                <a:spcPct val="80000"/>
              </a:lnSpc>
              <a:defRPr/>
            </a:pPr>
            <a:endParaRPr lang="es-CO" dirty="0"/>
          </a:p>
        </p:txBody>
      </p:sp>
      <p:sp>
        <p:nvSpPr>
          <p:cNvPr id="4" name="Marcador de número de diapositiva 3"/>
          <p:cNvSpPr>
            <a:spLocks noGrp="1"/>
          </p:cNvSpPr>
          <p:nvPr>
            <p:ph type="sldNum" sz="quarter" idx="5"/>
          </p:nvPr>
        </p:nvSpPr>
        <p:spPr/>
        <p:txBody>
          <a:bodyPr/>
          <a:lstStyle/>
          <a:p>
            <a:fld id="{580E1A94-FAAB-4852-B421-4BD688F39552}" type="slidenum">
              <a:rPr lang="es-CO" smtClean="0"/>
              <a:t>8</a:t>
            </a:fld>
            <a:endParaRPr lang="es-CO"/>
          </a:p>
        </p:txBody>
      </p:sp>
    </p:spTree>
    <p:extLst>
      <p:ext uri="{BB962C8B-B14F-4D97-AF65-F5344CB8AC3E}">
        <p14:creationId xmlns:p14="http://schemas.microsoft.com/office/powerpoint/2010/main" val="2421377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err="1"/>
              <a:t>Prepararacen</a:t>
            </a:r>
            <a:r>
              <a:rPr lang="es-CO" dirty="0"/>
              <a:t>   </a:t>
            </a:r>
          </a:p>
        </p:txBody>
      </p:sp>
      <p:sp>
        <p:nvSpPr>
          <p:cNvPr id="4" name="Marcador de número de diapositiva 3"/>
          <p:cNvSpPr>
            <a:spLocks noGrp="1"/>
          </p:cNvSpPr>
          <p:nvPr>
            <p:ph type="sldNum" sz="quarter" idx="5"/>
          </p:nvPr>
        </p:nvSpPr>
        <p:spPr/>
        <p:txBody>
          <a:bodyPr/>
          <a:lstStyle/>
          <a:p>
            <a:fld id="{580E1A94-FAAB-4852-B421-4BD688F39552}" type="slidenum">
              <a:rPr lang="es-CO" smtClean="0"/>
              <a:t>23</a:t>
            </a:fld>
            <a:endParaRPr lang="es-CO"/>
          </a:p>
        </p:txBody>
      </p:sp>
    </p:spTree>
    <p:extLst>
      <p:ext uri="{BB962C8B-B14F-4D97-AF65-F5344CB8AC3E}">
        <p14:creationId xmlns:p14="http://schemas.microsoft.com/office/powerpoint/2010/main" val="1824200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557D2-7902-C962-ED4B-68F222F22D1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BCBAB78-3AB6-482C-BDD0-463038F26BA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F4691F0-7C82-B0CC-C4D1-9E55C0FDC051}"/>
              </a:ext>
            </a:extLst>
          </p:cNvPr>
          <p:cNvSpPr>
            <a:spLocks noGrp="1"/>
          </p:cNvSpPr>
          <p:nvPr>
            <p:ph type="body" idx="1"/>
          </p:nvPr>
        </p:nvSpPr>
        <p:spPr/>
        <p:txBody>
          <a:bodyPr/>
          <a:lstStyle/>
          <a:p>
            <a:r>
              <a:rPr lang="es-CO" dirty="0"/>
              <a:t>No era el día que ellos pudieran o quisieran Era el día QUE DIOS HABIA ORDENADO </a:t>
            </a:r>
          </a:p>
        </p:txBody>
      </p:sp>
      <p:sp>
        <p:nvSpPr>
          <p:cNvPr id="4" name="Marcador de número de diapositiva 3">
            <a:extLst>
              <a:ext uri="{FF2B5EF4-FFF2-40B4-BE49-F238E27FC236}">
                <a16:creationId xmlns:a16="http://schemas.microsoft.com/office/drawing/2014/main" id="{9B6126BC-DAF2-FE1F-6568-2B4433BE5314}"/>
              </a:ext>
            </a:extLst>
          </p:cNvPr>
          <p:cNvSpPr>
            <a:spLocks noGrp="1"/>
          </p:cNvSpPr>
          <p:nvPr>
            <p:ph type="sldNum" sz="quarter" idx="10"/>
          </p:nvPr>
        </p:nvSpPr>
        <p:spPr/>
        <p:txBody>
          <a:bodyPr/>
          <a:lstStyle/>
          <a:p>
            <a:fld id="{23FEF768-3F23-4015-9D76-237FF0EE0BE0}" type="slidenum">
              <a:rPr lang="es-CO" smtClean="0">
                <a:solidFill>
                  <a:prstClr val="black"/>
                </a:solidFill>
              </a:rPr>
              <a:pPr/>
              <a:t>24</a:t>
            </a:fld>
            <a:endParaRPr lang="es-CO">
              <a:solidFill>
                <a:prstClr val="black"/>
              </a:solidFill>
            </a:endParaRPr>
          </a:p>
        </p:txBody>
      </p:sp>
    </p:spTree>
    <p:extLst>
      <p:ext uri="{BB962C8B-B14F-4D97-AF65-F5344CB8AC3E}">
        <p14:creationId xmlns:p14="http://schemas.microsoft.com/office/powerpoint/2010/main" val="311792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80E1A94-FAAB-4852-B421-4BD688F39552}" type="slidenum">
              <a:rPr lang="es-CO" smtClean="0"/>
              <a:t>25</a:t>
            </a:fld>
            <a:endParaRPr lang="es-CO"/>
          </a:p>
        </p:txBody>
      </p:sp>
    </p:spTree>
    <p:extLst>
      <p:ext uri="{BB962C8B-B14F-4D97-AF65-F5344CB8AC3E}">
        <p14:creationId xmlns:p14="http://schemas.microsoft.com/office/powerpoint/2010/main" val="4249167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CO" b="1" dirty="0"/>
              <a:t>un </a:t>
            </a:r>
            <a:r>
              <a:rPr lang="es-CO" b="1" dirty="0" err="1"/>
              <a:t>simbolo</a:t>
            </a:r>
            <a:r>
              <a:rPr lang="es-CO" b="1" dirty="0"/>
              <a:t> de la </a:t>
            </a:r>
            <a:r>
              <a:rPr lang="es-CO" b="1" dirty="0" err="1"/>
              <a:t>erradicacion</a:t>
            </a:r>
            <a:r>
              <a:rPr lang="es-CO" b="1" dirty="0"/>
              <a:t> de nuestra naturaleza carnal pecaminosa </a:t>
            </a:r>
            <a:r>
              <a:rPr lang="es-CO" b="1" u="sng" dirty="0"/>
              <a:t>por una diaria </a:t>
            </a:r>
            <a:r>
              <a:rPr lang="es-CO" b="1" u="sng" dirty="0" err="1"/>
              <a:t>consagracion</a:t>
            </a:r>
            <a:r>
              <a:rPr lang="es-CO" b="1" u="sng" dirty="0"/>
              <a:t> a dios es la </a:t>
            </a:r>
            <a:r>
              <a:rPr lang="es-CO" b="1" u="sng" dirty="0" err="1"/>
              <a:t>unica</a:t>
            </a:r>
            <a:r>
              <a:rPr lang="es-CO" b="1" u="sng" dirty="0"/>
              <a:t> manera como se </a:t>
            </a:r>
            <a:r>
              <a:rPr lang="es-CO" b="1" u="sng" dirty="0" err="1"/>
              <a:t>rastaurara</a:t>
            </a:r>
            <a:r>
              <a:rPr lang="es-CO" b="1" u="sng" dirty="0"/>
              <a:t> la imagen de Dios en nosotros </a:t>
            </a:r>
          </a:p>
          <a:p>
            <a:pPr marL="0" indent="0">
              <a:buNone/>
            </a:pPr>
            <a:r>
              <a:rPr lang="es-CO" b="1" u="sng" dirty="0"/>
              <a:t>son muchos los que luchan con su naturaleza y no logra victorias y no la lograran amenos que diariamente consagren  su vida en el altar personal con dios todos los </a:t>
            </a:r>
            <a:r>
              <a:rPr lang="es-CO" b="1" u="sng" dirty="0" err="1"/>
              <a:t>dias</a:t>
            </a:r>
            <a:r>
              <a:rPr lang="es-CO" b="1" u="sng" dirty="0"/>
              <a:t> </a:t>
            </a:r>
            <a:endParaRPr lang="es-ES" b="1" u="sng" dirty="0"/>
          </a:p>
          <a:p>
            <a:endParaRPr lang="es-C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94885-477F-4949-A95A-9C02515160B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670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Oración </a:t>
            </a:r>
          </a:p>
        </p:txBody>
      </p:sp>
      <p:sp>
        <p:nvSpPr>
          <p:cNvPr id="4" name="Marcador de número de diapositiva 3"/>
          <p:cNvSpPr>
            <a:spLocks noGrp="1"/>
          </p:cNvSpPr>
          <p:nvPr>
            <p:ph type="sldNum" sz="quarter" idx="5"/>
          </p:nvPr>
        </p:nvSpPr>
        <p:spPr/>
        <p:txBody>
          <a:bodyPr/>
          <a:lstStyle/>
          <a:p>
            <a:fld id="{580E1A94-FAAB-4852-B421-4BD688F39552}" type="slidenum">
              <a:rPr lang="es-CO" smtClean="0"/>
              <a:t>29</a:t>
            </a:fld>
            <a:endParaRPr lang="es-CO"/>
          </a:p>
        </p:txBody>
      </p:sp>
    </p:spTree>
    <p:extLst>
      <p:ext uri="{BB962C8B-B14F-4D97-AF65-F5344CB8AC3E}">
        <p14:creationId xmlns:p14="http://schemas.microsoft.com/office/powerpoint/2010/main" val="3780716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Día de recogimiento ayuno y oración</a:t>
            </a:r>
            <a:endParaRPr lang="en-U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094885-477F-4949-A95A-9C02515160B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651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Conclusión</a:t>
            </a:r>
          </a:p>
          <a:p>
            <a:r>
              <a:rPr lang="es-CO" dirty="0"/>
              <a:t> invitación Ser mas comprometidos con EL SEÑOR y A </a:t>
            </a:r>
          </a:p>
          <a:p>
            <a:r>
              <a:rPr lang="es-CO" dirty="0"/>
              <a:t> prepararnos para la siguiente conferencia EL SANTUARIO CELESTIAL Y EL DIA DE LA EXPIACION </a:t>
            </a:r>
          </a:p>
        </p:txBody>
      </p:sp>
      <p:sp>
        <p:nvSpPr>
          <p:cNvPr id="4" name="Marcador de número de diapositiva 3"/>
          <p:cNvSpPr>
            <a:spLocks noGrp="1"/>
          </p:cNvSpPr>
          <p:nvPr>
            <p:ph type="sldNum" sz="quarter" idx="5"/>
          </p:nvPr>
        </p:nvSpPr>
        <p:spPr/>
        <p:txBody>
          <a:bodyPr/>
          <a:lstStyle/>
          <a:p>
            <a:fld id="{580E1A94-FAAB-4852-B421-4BD688F39552}" type="slidenum">
              <a:rPr lang="es-CO" smtClean="0"/>
              <a:t>31</a:t>
            </a:fld>
            <a:endParaRPr lang="es-CO"/>
          </a:p>
        </p:txBody>
      </p:sp>
    </p:spTree>
    <p:extLst>
      <p:ext uri="{BB962C8B-B14F-4D97-AF65-F5344CB8AC3E}">
        <p14:creationId xmlns:p14="http://schemas.microsoft.com/office/powerpoint/2010/main" val="1962740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POR FAVOR estudiar y repasar los textos bíblicos </a:t>
            </a:r>
          </a:p>
          <a:p>
            <a:endParaRPr lang="es-CO" dirty="0"/>
          </a:p>
        </p:txBody>
      </p:sp>
      <p:sp>
        <p:nvSpPr>
          <p:cNvPr id="4" name="Marcador de número de diapositiva 3"/>
          <p:cNvSpPr>
            <a:spLocks noGrp="1"/>
          </p:cNvSpPr>
          <p:nvPr>
            <p:ph type="sldNum" sz="quarter" idx="5"/>
          </p:nvPr>
        </p:nvSpPr>
        <p:spPr/>
        <p:txBody>
          <a:bodyPr/>
          <a:lstStyle/>
          <a:p>
            <a:fld id="{580E1A94-FAAB-4852-B421-4BD688F39552}" type="slidenum">
              <a:rPr lang="es-CO" smtClean="0"/>
              <a:t>32</a:t>
            </a:fld>
            <a:endParaRPr lang="es-CO"/>
          </a:p>
        </p:txBody>
      </p:sp>
    </p:spTree>
    <p:extLst>
      <p:ext uri="{BB962C8B-B14F-4D97-AF65-F5344CB8AC3E}">
        <p14:creationId xmlns:p14="http://schemas.microsoft.com/office/powerpoint/2010/main" val="5012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Tenía ordenanzas para la adoración, Una de ellas era el sistema de sacrificios </a:t>
            </a:r>
          </a:p>
          <a:p>
            <a:r>
              <a:rPr lang="es-CO" dirty="0"/>
              <a:t> </a:t>
            </a:r>
          </a:p>
        </p:txBody>
      </p:sp>
      <p:sp>
        <p:nvSpPr>
          <p:cNvPr id="4" name="Marcador de número de diapositiva 3"/>
          <p:cNvSpPr>
            <a:spLocks noGrp="1"/>
          </p:cNvSpPr>
          <p:nvPr>
            <p:ph type="sldNum" sz="quarter" idx="5"/>
          </p:nvPr>
        </p:nvSpPr>
        <p:spPr/>
        <p:txBody>
          <a:bodyPr/>
          <a:lstStyle/>
          <a:p>
            <a:fld id="{580E1A94-FAAB-4852-B421-4BD688F39552}" type="slidenum">
              <a:rPr lang="es-CO" smtClean="0"/>
              <a:t>9</a:t>
            </a:fld>
            <a:endParaRPr lang="es-CO"/>
          </a:p>
        </p:txBody>
      </p:sp>
    </p:spTree>
    <p:extLst>
      <p:ext uri="{BB962C8B-B14F-4D97-AF65-F5344CB8AC3E}">
        <p14:creationId xmlns:p14="http://schemas.microsoft.com/office/powerpoint/2010/main" val="1364807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baseline="0" dirty="0">
                <a:solidFill>
                  <a:srgbClr val="292F33"/>
                </a:solidFill>
                <a:latin typeface="Verdana" panose="020B0604030504040204" pitchFamily="34" charset="0"/>
              </a:rPr>
              <a:t>La segunda respuesta se remonta al sistema sacrificial del Antiguo Testamento</a:t>
            </a:r>
            <a:endParaRPr lang="es-CO" dirty="0"/>
          </a:p>
        </p:txBody>
      </p:sp>
      <p:sp>
        <p:nvSpPr>
          <p:cNvPr id="4" name="Marcador de número de diapositiva 3"/>
          <p:cNvSpPr>
            <a:spLocks noGrp="1"/>
          </p:cNvSpPr>
          <p:nvPr>
            <p:ph type="sldNum" sz="quarter" idx="5"/>
          </p:nvPr>
        </p:nvSpPr>
        <p:spPr/>
        <p:txBody>
          <a:bodyPr/>
          <a:lstStyle/>
          <a:p>
            <a:fld id="{580E1A94-FAAB-4852-B421-4BD688F39552}" type="slidenum">
              <a:rPr lang="es-CO" smtClean="0"/>
              <a:t>10</a:t>
            </a:fld>
            <a:endParaRPr lang="es-CO"/>
          </a:p>
        </p:txBody>
      </p:sp>
    </p:spTree>
    <p:extLst>
      <p:ext uri="{BB962C8B-B14F-4D97-AF65-F5344CB8AC3E}">
        <p14:creationId xmlns:p14="http://schemas.microsoft.com/office/powerpoint/2010/main" val="2378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PERO LA EXPIACION TENIA VARIAS FASES  </a:t>
            </a:r>
          </a:p>
        </p:txBody>
      </p:sp>
      <p:sp>
        <p:nvSpPr>
          <p:cNvPr id="4" name="Marcador de número de diapositiva 3"/>
          <p:cNvSpPr>
            <a:spLocks noGrp="1"/>
          </p:cNvSpPr>
          <p:nvPr>
            <p:ph type="sldNum" sz="quarter" idx="5"/>
          </p:nvPr>
        </p:nvSpPr>
        <p:spPr/>
        <p:txBody>
          <a:bodyPr/>
          <a:lstStyle/>
          <a:p>
            <a:fld id="{580E1A94-FAAB-4852-B421-4BD688F39552}" type="slidenum">
              <a:rPr lang="es-CO" smtClean="0"/>
              <a:t>11</a:t>
            </a:fld>
            <a:endParaRPr lang="es-CO"/>
          </a:p>
        </p:txBody>
      </p:sp>
    </p:spTree>
    <p:extLst>
      <p:ext uri="{BB962C8B-B14F-4D97-AF65-F5344CB8AC3E}">
        <p14:creationId xmlns:p14="http://schemas.microsoft.com/office/powerpoint/2010/main" val="3758655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Aarón y sus hijos no lo ofrecieron por un pecado específico sino en reconocimiento de su ineptitud natural para mediar entre Dios y el pueblo y por el hecho de vivir en medio de un pueblo pecaminoso y  por el santuario porque sus muebles era hechos por mano de hombres Hebreos 9:24</a:t>
            </a:r>
            <a:endParaRPr lang="es-CO" dirty="0"/>
          </a:p>
        </p:txBody>
      </p:sp>
      <p:sp>
        <p:nvSpPr>
          <p:cNvPr id="4" name="Marcador de número de diapositiva 3"/>
          <p:cNvSpPr>
            <a:spLocks noGrp="1"/>
          </p:cNvSpPr>
          <p:nvPr>
            <p:ph type="sldNum" sz="quarter" idx="5"/>
          </p:nvPr>
        </p:nvSpPr>
        <p:spPr/>
        <p:txBody>
          <a:bodyPr/>
          <a:lstStyle/>
          <a:p>
            <a:fld id="{580E1A94-FAAB-4852-B421-4BD688F39552}" type="slidenum">
              <a:rPr lang="es-CO" smtClean="0"/>
              <a:t>13</a:t>
            </a:fld>
            <a:endParaRPr lang="es-CO"/>
          </a:p>
        </p:txBody>
      </p:sp>
    </p:spTree>
    <p:extLst>
      <p:ext uri="{BB962C8B-B14F-4D97-AF65-F5344CB8AC3E}">
        <p14:creationId xmlns:p14="http://schemas.microsoft.com/office/powerpoint/2010/main" val="3895150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 porque  en ese día ? Debemos recordar que la CONTAMINACION DEL pecado era </a:t>
            </a:r>
            <a:r>
              <a:rPr lang="es-CO" dirty="0" err="1"/>
              <a:t>trasferieble</a:t>
            </a:r>
            <a:r>
              <a:rPr lang="es-CO" dirty="0"/>
              <a:t> VEAMOS  </a:t>
            </a:r>
          </a:p>
        </p:txBody>
      </p:sp>
      <p:sp>
        <p:nvSpPr>
          <p:cNvPr id="4" name="Marcador de número de diapositiva 3"/>
          <p:cNvSpPr>
            <a:spLocks noGrp="1"/>
          </p:cNvSpPr>
          <p:nvPr>
            <p:ph type="sldNum" sz="quarter" idx="5"/>
          </p:nvPr>
        </p:nvSpPr>
        <p:spPr/>
        <p:txBody>
          <a:bodyPr/>
          <a:lstStyle/>
          <a:p>
            <a:fld id="{580E1A94-FAAB-4852-B421-4BD688F39552}" type="slidenum">
              <a:rPr lang="es-CO" smtClean="0"/>
              <a:t>15</a:t>
            </a:fld>
            <a:endParaRPr lang="es-CO"/>
          </a:p>
        </p:txBody>
      </p:sp>
    </p:spTree>
    <p:extLst>
      <p:ext uri="{BB962C8B-B14F-4D97-AF65-F5344CB8AC3E}">
        <p14:creationId xmlns:p14="http://schemas.microsoft.com/office/powerpoint/2010/main" val="3623311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por eso se necesitaba para limpiar el santuario </a:t>
            </a:r>
          </a:p>
        </p:txBody>
      </p:sp>
      <p:sp>
        <p:nvSpPr>
          <p:cNvPr id="4" name="Marcador de número de diapositiva 3"/>
          <p:cNvSpPr>
            <a:spLocks noGrp="1"/>
          </p:cNvSpPr>
          <p:nvPr>
            <p:ph type="sldNum" sz="quarter" idx="5"/>
          </p:nvPr>
        </p:nvSpPr>
        <p:spPr/>
        <p:txBody>
          <a:bodyPr/>
          <a:lstStyle/>
          <a:p>
            <a:fld id="{580E1A94-FAAB-4852-B421-4BD688F39552}" type="slidenum">
              <a:rPr lang="es-CO" smtClean="0"/>
              <a:t>18</a:t>
            </a:fld>
            <a:endParaRPr lang="es-CO"/>
          </a:p>
        </p:txBody>
      </p:sp>
    </p:spTree>
    <p:extLst>
      <p:ext uri="{BB962C8B-B14F-4D97-AF65-F5344CB8AC3E}">
        <p14:creationId xmlns:p14="http://schemas.microsoft.com/office/powerpoint/2010/main" val="374830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Volvamos a la importancia de lo que era ese día y que debía hacer la nación de Israel ese día </a:t>
            </a:r>
          </a:p>
        </p:txBody>
      </p:sp>
      <p:sp>
        <p:nvSpPr>
          <p:cNvPr id="4" name="Marcador de número de diapositiva 3"/>
          <p:cNvSpPr>
            <a:spLocks noGrp="1"/>
          </p:cNvSpPr>
          <p:nvPr>
            <p:ph type="sldNum" sz="quarter" idx="5"/>
          </p:nvPr>
        </p:nvSpPr>
        <p:spPr/>
        <p:txBody>
          <a:bodyPr/>
          <a:lstStyle/>
          <a:p>
            <a:fld id="{580E1A94-FAAB-4852-B421-4BD688F39552}" type="slidenum">
              <a:rPr lang="es-CO" smtClean="0"/>
              <a:t>21</a:t>
            </a:fld>
            <a:endParaRPr lang="es-CO"/>
          </a:p>
        </p:txBody>
      </p:sp>
    </p:spTree>
    <p:extLst>
      <p:ext uri="{BB962C8B-B14F-4D97-AF65-F5344CB8AC3E}">
        <p14:creationId xmlns:p14="http://schemas.microsoft.com/office/powerpoint/2010/main" val="1726417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dirty="0"/>
              <a:t>¿cuáles fueron? Después </a:t>
            </a:r>
          </a:p>
          <a:p>
            <a:endParaRPr lang="es-CO" dirty="0"/>
          </a:p>
        </p:txBody>
      </p:sp>
      <p:sp>
        <p:nvSpPr>
          <p:cNvPr id="4" name="Marcador de número de diapositiva 3"/>
          <p:cNvSpPr>
            <a:spLocks noGrp="1"/>
          </p:cNvSpPr>
          <p:nvPr>
            <p:ph type="sldNum" sz="quarter" idx="5"/>
          </p:nvPr>
        </p:nvSpPr>
        <p:spPr/>
        <p:txBody>
          <a:bodyPr/>
          <a:lstStyle/>
          <a:p>
            <a:fld id="{580E1A94-FAAB-4852-B421-4BD688F39552}" type="slidenum">
              <a:rPr lang="es-CO" smtClean="0"/>
              <a:t>22</a:t>
            </a:fld>
            <a:endParaRPr lang="es-CO"/>
          </a:p>
        </p:txBody>
      </p:sp>
    </p:spTree>
    <p:extLst>
      <p:ext uri="{BB962C8B-B14F-4D97-AF65-F5344CB8AC3E}">
        <p14:creationId xmlns:p14="http://schemas.microsoft.com/office/powerpoint/2010/main" val="3236427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722FC-4DF4-70F4-3CDE-ADC3D8AD960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DA9E1776-96FF-3EE7-FC13-4CDA74EC5C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1275C1F9-DE35-A359-0A0D-FF29D1F0A0A6}"/>
              </a:ext>
            </a:extLst>
          </p:cNvPr>
          <p:cNvSpPr>
            <a:spLocks noGrp="1"/>
          </p:cNvSpPr>
          <p:nvPr>
            <p:ph type="dt" sz="half" idx="10"/>
          </p:nvPr>
        </p:nvSpPr>
        <p:spPr/>
        <p:txBody>
          <a:bodyPr/>
          <a:lstStyle/>
          <a:p>
            <a:fld id="{1C059CD5-7A94-46BC-B340-C6648EB84E40}" type="datetimeFigureOut">
              <a:rPr lang="es-CO" smtClean="0"/>
              <a:t>6/03/2024</a:t>
            </a:fld>
            <a:endParaRPr lang="es-CO"/>
          </a:p>
        </p:txBody>
      </p:sp>
      <p:sp>
        <p:nvSpPr>
          <p:cNvPr id="5" name="Marcador de pie de página 4">
            <a:extLst>
              <a:ext uri="{FF2B5EF4-FFF2-40B4-BE49-F238E27FC236}">
                <a16:creationId xmlns:a16="http://schemas.microsoft.com/office/drawing/2014/main" id="{6B8696E7-7439-9BFF-2A78-31A8F2EBF6A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1EB0B81-89DE-B1F4-6A70-457D52936648}"/>
              </a:ext>
            </a:extLst>
          </p:cNvPr>
          <p:cNvSpPr>
            <a:spLocks noGrp="1"/>
          </p:cNvSpPr>
          <p:nvPr>
            <p:ph type="sldNum" sz="quarter" idx="12"/>
          </p:nvPr>
        </p:nvSpPr>
        <p:spPr/>
        <p:txBody>
          <a:bodyPr/>
          <a:lstStyle/>
          <a:p>
            <a:fld id="{A456C1DC-4CFD-4A39-B563-D166586AFB4F}" type="slidenum">
              <a:rPr lang="es-CO" smtClean="0"/>
              <a:t>‹Nº›</a:t>
            </a:fld>
            <a:endParaRPr lang="es-CO"/>
          </a:p>
        </p:txBody>
      </p:sp>
    </p:spTree>
    <p:extLst>
      <p:ext uri="{BB962C8B-B14F-4D97-AF65-F5344CB8AC3E}">
        <p14:creationId xmlns:p14="http://schemas.microsoft.com/office/powerpoint/2010/main" val="91585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4A9A4-33A2-D69F-FFE3-EA580C0061C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C96DBF2-1605-E1C5-B530-74363B44C52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AD90A37-44E7-0714-202C-8754F7E6F10E}"/>
              </a:ext>
            </a:extLst>
          </p:cNvPr>
          <p:cNvSpPr>
            <a:spLocks noGrp="1"/>
          </p:cNvSpPr>
          <p:nvPr>
            <p:ph type="dt" sz="half" idx="10"/>
          </p:nvPr>
        </p:nvSpPr>
        <p:spPr/>
        <p:txBody>
          <a:bodyPr/>
          <a:lstStyle/>
          <a:p>
            <a:fld id="{1C059CD5-7A94-46BC-B340-C6648EB84E40}" type="datetimeFigureOut">
              <a:rPr lang="es-CO" smtClean="0"/>
              <a:t>6/03/2024</a:t>
            </a:fld>
            <a:endParaRPr lang="es-CO"/>
          </a:p>
        </p:txBody>
      </p:sp>
      <p:sp>
        <p:nvSpPr>
          <p:cNvPr id="5" name="Marcador de pie de página 4">
            <a:extLst>
              <a:ext uri="{FF2B5EF4-FFF2-40B4-BE49-F238E27FC236}">
                <a16:creationId xmlns:a16="http://schemas.microsoft.com/office/drawing/2014/main" id="{C3D914B8-F570-118A-4F67-5D7ADC9FB22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020AF31-F0A8-8292-E1D9-0BD5108C75BC}"/>
              </a:ext>
            </a:extLst>
          </p:cNvPr>
          <p:cNvSpPr>
            <a:spLocks noGrp="1"/>
          </p:cNvSpPr>
          <p:nvPr>
            <p:ph type="sldNum" sz="quarter" idx="12"/>
          </p:nvPr>
        </p:nvSpPr>
        <p:spPr/>
        <p:txBody>
          <a:bodyPr/>
          <a:lstStyle/>
          <a:p>
            <a:fld id="{A456C1DC-4CFD-4A39-B563-D166586AFB4F}" type="slidenum">
              <a:rPr lang="es-CO" smtClean="0"/>
              <a:t>‹Nº›</a:t>
            </a:fld>
            <a:endParaRPr lang="es-CO"/>
          </a:p>
        </p:txBody>
      </p:sp>
    </p:spTree>
    <p:extLst>
      <p:ext uri="{BB962C8B-B14F-4D97-AF65-F5344CB8AC3E}">
        <p14:creationId xmlns:p14="http://schemas.microsoft.com/office/powerpoint/2010/main" val="45703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AF7578B-5F0B-5F3B-CF76-5739F38D5F3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C01FB5D-57C4-F449-A93E-1A9F06C34EE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392AB03-7621-EADA-AD37-528151C6910A}"/>
              </a:ext>
            </a:extLst>
          </p:cNvPr>
          <p:cNvSpPr>
            <a:spLocks noGrp="1"/>
          </p:cNvSpPr>
          <p:nvPr>
            <p:ph type="dt" sz="half" idx="10"/>
          </p:nvPr>
        </p:nvSpPr>
        <p:spPr/>
        <p:txBody>
          <a:bodyPr/>
          <a:lstStyle/>
          <a:p>
            <a:fld id="{1C059CD5-7A94-46BC-B340-C6648EB84E40}" type="datetimeFigureOut">
              <a:rPr lang="es-CO" smtClean="0"/>
              <a:t>6/03/2024</a:t>
            </a:fld>
            <a:endParaRPr lang="es-CO"/>
          </a:p>
        </p:txBody>
      </p:sp>
      <p:sp>
        <p:nvSpPr>
          <p:cNvPr id="5" name="Marcador de pie de página 4">
            <a:extLst>
              <a:ext uri="{FF2B5EF4-FFF2-40B4-BE49-F238E27FC236}">
                <a16:creationId xmlns:a16="http://schemas.microsoft.com/office/drawing/2014/main" id="{BAF61325-19DA-E129-A2FE-B9CBCDE90FB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A7551DC-62DB-F63D-56D2-D73B6CE3904A}"/>
              </a:ext>
            </a:extLst>
          </p:cNvPr>
          <p:cNvSpPr>
            <a:spLocks noGrp="1"/>
          </p:cNvSpPr>
          <p:nvPr>
            <p:ph type="sldNum" sz="quarter" idx="12"/>
          </p:nvPr>
        </p:nvSpPr>
        <p:spPr/>
        <p:txBody>
          <a:bodyPr/>
          <a:lstStyle/>
          <a:p>
            <a:fld id="{A456C1DC-4CFD-4A39-B563-D166586AFB4F}" type="slidenum">
              <a:rPr lang="es-CO" smtClean="0"/>
              <a:t>‹Nº›</a:t>
            </a:fld>
            <a:endParaRPr lang="es-CO"/>
          </a:p>
        </p:txBody>
      </p:sp>
    </p:spTree>
    <p:extLst>
      <p:ext uri="{BB962C8B-B14F-4D97-AF65-F5344CB8AC3E}">
        <p14:creationId xmlns:p14="http://schemas.microsoft.com/office/powerpoint/2010/main" val="2883110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324A5C-17CE-49E0-8B0C-E72E3EEF0395}" type="slidenum">
              <a:rPr lang="en-US" altLang="es-ES">
                <a:solidFill>
                  <a:srgbClr val="FFFFFF"/>
                </a:solidFill>
              </a:rPr>
              <a:pPr>
                <a:defRPr/>
              </a:pPr>
              <a:t>‹Nº›</a:t>
            </a:fld>
            <a:endParaRPr lang="en-US" altLang="es-ES">
              <a:solidFill>
                <a:srgbClr val="FFFFFF"/>
              </a:solidFill>
            </a:endParaRPr>
          </a:p>
        </p:txBody>
      </p:sp>
    </p:spTree>
    <p:extLst>
      <p:ext uri="{BB962C8B-B14F-4D97-AF65-F5344CB8AC3E}">
        <p14:creationId xmlns:p14="http://schemas.microsoft.com/office/powerpoint/2010/main" val="316587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A6328E-390C-42FF-AEAD-37EB933051E9}" type="slidenum">
              <a:rPr lang="en-US" altLang="es-ES">
                <a:solidFill>
                  <a:srgbClr val="FFFFFF"/>
                </a:solidFill>
              </a:rPr>
              <a:pPr>
                <a:defRPr/>
              </a:pPr>
              <a:t>‹Nº›</a:t>
            </a:fld>
            <a:endParaRPr lang="en-US" altLang="es-ES">
              <a:solidFill>
                <a:srgbClr val="FFFFFF"/>
              </a:solidFill>
            </a:endParaRPr>
          </a:p>
        </p:txBody>
      </p:sp>
    </p:spTree>
    <p:extLst>
      <p:ext uri="{BB962C8B-B14F-4D97-AF65-F5344CB8AC3E}">
        <p14:creationId xmlns:p14="http://schemas.microsoft.com/office/powerpoint/2010/main" val="85796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77752B0-DAB2-4D5E-9971-4931CACAB4B4}" type="slidenum">
              <a:rPr lang="en-US" altLang="es-ES">
                <a:solidFill>
                  <a:srgbClr val="FFFFFF"/>
                </a:solidFill>
              </a:rPr>
              <a:pPr>
                <a:defRPr/>
              </a:pPr>
              <a:t>‹Nº›</a:t>
            </a:fld>
            <a:endParaRPr lang="en-US" altLang="es-ES">
              <a:solidFill>
                <a:srgbClr val="FFFFFF"/>
              </a:solidFill>
            </a:endParaRPr>
          </a:p>
        </p:txBody>
      </p:sp>
    </p:spTree>
    <p:extLst>
      <p:ext uri="{BB962C8B-B14F-4D97-AF65-F5344CB8AC3E}">
        <p14:creationId xmlns:p14="http://schemas.microsoft.com/office/powerpoint/2010/main" val="4202466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7C71B8A-E105-4B7B-97EE-06FC9CD03BAD}" type="slidenum">
              <a:rPr lang="en-US" altLang="es-ES">
                <a:solidFill>
                  <a:srgbClr val="FFFFFF"/>
                </a:solidFill>
              </a:rPr>
              <a:pPr>
                <a:defRPr/>
              </a:pPr>
              <a:t>‹Nº›</a:t>
            </a:fld>
            <a:endParaRPr lang="en-US" altLang="es-ES">
              <a:solidFill>
                <a:srgbClr val="FFFFFF"/>
              </a:solidFill>
            </a:endParaRPr>
          </a:p>
        </p:txBody>
      </p:sp>
    </p:spTree>
    <p:extLst>
      <p:ext uri="{BB962C8B-B14F-4D97-AF65-F5344CB8AC3E}">
        <p14:creationId xmlns:p14="http://schemas.microsoft.com/office/powerpoint/2010/main" val="341495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D6B4D40-CBF4-4CFF-A357-F6B7BF049066}" type="slidenum">
              <a:rPr lang="en-US" altLang="es-ES">
                <a:solidFill>
                  <a:srgbClr val="FFFFFF"/>
                </a:solidFill>
              </a:rPr>
              <a:pPr>
                <a:defRPr/>
              </a:pPr>
              <a:t>‹Nº›</a:t>
            </a:fld>
            <a:endParaRPr lang="en-US" altLang="es-ES">
              <a:solidFill>
                <a:srgbClr val="FFFFFF"/>
              </a:solidFill>
            </a:endParaRPr>
          </a:p>
        </p:txBody>
      </p:sp>
    </p:spTree>
    <p:extLst>
      <p:ext uri="{BB962C8B-B14F-4D97-AF65-F5344CB8AC3E}">
        <p14:creationId xmlns:p14="http://schemas.microsoft.com/office/powerpoint/2010/main" val="2184505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EAC01-327A-4B19-9B10-AD06B26695BA}" type="slidenum">
              <a:rPr lang="en-US" altLang="es-ES">
                <a:solidFill>
                  <a:srgbClr val="FFFFFF"/>
                </a:solidFill>
              </a:rPr>
              <a:pPr>
                <a:defRPr/>
              </a:pPr>
              <a:t>‹Nº›</a:t>
            </a:fld>
            <a:endParaRPr lang="en-US" altLang="es-ES">
              <a:solidFill>
                <a:srgbClr val="FFFFFF"/>
              </a:solidFill>
            </a:endParaRPr>
          </a:p>
        </p:txBody>
      </p:sp>
    </p:spTree>
    <p:extLst>
      <p:ext uri="{BB962C8B-B14F-4D97-AF65-F5344CB8AC3E}">
        <p14:creationId xmlns:p14="http://schemas.microsoft.com/office/powerpoint/2010/main" val="1614286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491C2B-CC6A-407C-86C7-1262601AADE9}" type="slidenum">
              <a:rPr lang="en-US" altLang="es-ES">
                <a:solidFill>
                  <a:srgbClr val="FFFFFF"/>
                </a:solidFill>
              </a:rPr>
              <a:pPr>
                <a:defRPr/>
              </a:pPr>
              <a:t>‹Nº›</a:t>
            </a:fld>
            <a:endParaRPr lang="en-US" altLang="es-ES">
              <a:solidFill>
                <a:srgbClr val="FFFFFF"/>
              </a:solidFill>
            </a:endParaRPr>
          </a:p>
        </p:txBody>
      </p:sp>
    </p:spTree>
    <p:extLst>
      <p:ext uri="{BB962C8B-B14F-4D97-AF65-F5344CB8AC3E}">
        <p14:creationId xmlns:p14="http://schemas.microsoft.com/office/powerpoint/2010/main" val="21585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137850-FDF5-4B3F-B1CA-F32C8E6D39E2}" type="slidenum">
              <a:rPr lang="en-US" altLang="es-ES">
                <a:solidFill>
                  <a:srgbClr val="FFFFFF"/>
                </a:solidFill>
              </a:rPr>
              <a:pPr>
                <a:defRPr/>
              </a:pPr>
              <a:t>‹Nº›</a:t>
            </a:fld>
            <a:endParaRPr lang="en-US" altLang="es-ES">
              <a:solidFill>
                <a:srgbClr val="FFFFFF"/>
              </a:solidFill>
            </a:endParaRPr>
          </a:p>
        </p:txBody>
      </p:sp>
    </p:spTree>
    <p:extLst>
      <p:ext uri="{BB962C8B-B14F-4D97-AF65-F5344CB8AC3E}">
        <p14:creationId xmlns:p14="http://schemas.microsoft.com/office/powerpoint/2010/main" val="40532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48FC1-FD00-E1F4-941E-C846415F5F0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812C2D0-A4BF-79FE-96D5-5FEAA00C5AB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3231177-F058-2E76-0C25-1C114C62BB02}"/>
              </a:ext>
            </a:extLst>
          </p:cNvPr>
          <p:cNvSpPr>
            <a:spLocks noGrp="1"/>
          </p:cNvSpPr>
          <p:nvPr>
            <p:ph type="dt" sz="half" idx="10"/>
          </p:nvPr>
        </p:nvSpPr>
        <p:spPr/>
        <p:txBody>
          <a:bodyPr/>
          <a:lstStyle/>
          <a:p>
            <a:fld id="{1C059CD5-7A94-46BC-B340-C6648EB84E40}" type="datetimeFigureOut">
              <a:rPr lang="es-CO" smtClean="0"/>
              <a:t>6/03/2024</a:t>
            </a:fld>
            <a:endParaRPr lang="es-CO"/>
          </a:p>
        </p:txBody>
      </p:sp>
      <p:sp>
        <p:nvSpPr>
          <p:cNvPr id="5" name="Marcador de pie de página 4">
            <a:extLst>
              <a:ext uri="{FF2B5EF4-FFF2-40B4-BE49-F238E27FC236}">
                <a16:creationId xmlns:a16="http://schemas.microsoft.com/office/drawing/2014/main" id="{62753C15-354B-50A9-3E97-76AA4CE1093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DA6342D-55B2-B538-B7D6-17E7A96B4DEA}"/>
              </a:ext>
            </a:extLst>
          </p:cNvPr>
          <p:cNvSpPr>
            <a:spLocks noGrp="1"/>
          </p:cNvSpPr>
          <p:nvPr>
            <p:ph type="sldNum" sz="quarter" idx="12"/>
          </p:nvPr>
        </p:nvSpPr>
        <p:spPr/>
        <p:txBody>
          <a:bodyPr/>
          <a:lstStyle/>
          <a:p>
            <a:fld id="{A456C1DC-4CFD-4A39-B563-D166586AFB4F}" type="slidenum">
              <a:rPr lang="es-CO" smtClean="0"/>
              <a:t>‹Nº›</a:t>
            </a:fld>
            <a:endParaRPr lang="es-CO"/>
          </a:p>
        </p:txBody>
      </p:sp>
    </p:spTree>
    <p:extLst>
      <p:ext uri="{BB962C8B-B14F-4D97-AF65-F5344CB8AC3E}">
        <p14:creationId xmlns:p14="http://schemas.microsoft.com/office/powerpoint/2010/main" val="2085307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5ED5B4-2908-4450-A291-5BBF5F1E199C}" type="slidenum">
              <a:rPr lang="en-US" altLang="es-ES">
                <a:solidFill>
                  <a:srgbClr val="FFFFFF"/>
                </a:solidFill>
              </a:rPr>
              <a:pPr>
                <a:defRPr/>
              </a:pPr>
              <a:t>‹Nº›</a:t>
            </a:fld>
            <a:endParaRPr lang="en-US" altLang="es-ES">
              <a:solidFill>
                <a:srgbClr val="FFFFFF"/>
              </a:solidFill>
            </a:endParaRPr>
          </a:p>
        </p:txBody>
      </p:sp>
    </p:spTree>
    <p:extLst>
      <p:ext uri="{BB962C8B-B14F-4D97-AF65-F5344CB8AC3E}">
        <p14:creationId xmlns:p14="http://schemas.microsoft.com/office/powerpoint/2010/main" val="1350940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0598E0-822F-4F41-922D-78FD9586A2F0}" type="slidenum">
              <a:rPr lang="en-US" altLang="es-ES">
                <a:solidFill>
                  <a:srgbClr val="FFFFFF"/>
                </a:solidFill>
              </a:rPr>
              <a:pPr>
                <a:defRPr/>
              </a:pPr>
              <a:t>‹Nº›</a:t>
            </a:fld>
            <a:endParaRPr lang="en-US" altLang="es-ES">
              <a:solidFill>
                <a:srgbClr val="FFFFFF"/>
              </a:solidFill>
            </a:endParaRPr>
          </a:p>
        </p:txBody>
      </p:sp>
    </p:spTree>
    <p:extLst>
      <p:ext uri="{BB962C8B-B14F-4D97-AF65-F5344CB8AC3E}">
        <p14:creationId xmlns:p14="http://schemas.microsoft.com/office/powerpoint/2010/main" val="3899941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686800" y="609600"/>
            <a:ext cx="2590800" cy="5486400"/>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914400" y="609600"/>
            <a:ext cx="75692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D2648-8900-49E5-BDC8-FD7B52C38B98}" type="slidenum">
              <a:rPr lang="en-US" altLang="es-ES">
                <a:solidFill>
                  <a:srgbClr val="FFFFFF"/>
                </a:solidFill>
              </a:rPr>
              <a:pPr>
                <a:defRPr/>
              </a:pPr>
              <a:t>‹Nº›</a:t>
            </a:fld>
            <a:endParaRPr lang="en-US" altLang="es-ES">
              <a:solidFill>
                <a:srgbClr val="FFFFFF"/>
              </a:solidFill>
            </a:endParaRPr>
          </a:p>
        </p:txBody>
      </p:sp>
    </p:spTree>
    <p:extLst>
      <p:ext uri="{BB962C8B-B14F-4D97-AF65-F5344CB8AC3E}">
        <p14:creationId xmlns:p14="http://schemas.microsoft.com/office/powerpoint/2010/main" val="2817301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lvl1pPr>
              <a:defRPr/>
            </a:lvl1pPr>
          </a:lstStyle>
          <a:p>
            <a:endParaRPr lang="en-U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n-U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2EB683FD-0316-4057-947F-5C43066FC04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49902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lvl1pPr>
              <a:defRPr/>
            </a:lvl1pPr>
          </a:lstStyle>
          <a:p>
            <a:endParaRPr lang="en-U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n-U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230F84C5-11B9-4BD8-A54E-C6AA46129D6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081289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n-U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n-U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FBD2EEAE-9A5A-4A6F-99D6-77E4333159D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484314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9144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976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lvl1pPr>
              <a:defRPr/>
            </a:lvl1pPr>
          </a:lstStyle>
          <a:p>
            <a:endParaRPr lang="en-U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n-U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C13F1AD8-F44D-4CA3-A5FC-3043FC8FDA6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033841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40318" y="2505075"/>
            <a:ext cx="515831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71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lvl1pPr>
              <a:defRPr/>
            </a:lvl1pPr>
          </a:lstStyle>
          <a:p>
            <a:endParaRPr lang="en-US">
              <a:solidFill>
                <a:srgbClr val="000000"/>
              </a:solidFill>
            </a:endParaRPr>
          </a:p>
        </p:txBody>
      </p:sp>
      <p:sp>
        <p:nvSpPr>
          <p:cNvPr id="8" name="Marcador de pie de página 7"/>
          <p:cNvSpPr>
            <a:spLocks noGrp="1"/>
          </p:cNvSpPr>
          <p:nvPr>
            <p:ph type="ftr" sz="quarter" idx="11"/>
          </p:nvPr>
        </p:nvSpPr>
        <p:spPr/>
        <p:txBody>
          <a:bodyPr/>
          <a:lstStyle>
            <a:lvl1pPr>
              <a:defRPr/>
            </a:lvl1pPr>
          </a:lstStyle>
          <a:p>
            <a:endParaRPr lang="en-US">
              <a:solidFill>
                <a:srgbClr val="000000"/>
              </a:solidFill>
            </a:endParaRPr>
          </a:p>
        </p:txBody>
      </p:sp>
      <p:sp>
        <p:nvSpPr>
          <p:cNvPr id="9" name="Marcador de número de diapositiva 8"/>
          <p:cNvSpPr>
            <a:spLocks noGrp="1"/>
          </p:cNvSpPr>
          <p:nvPr>
            <p:ph type="sldNum" sz="quarter" idx="12"/>
          </p:nvPr>
        </p:nvSpPr>
        <p:spPr/>
        <p:txBody>
          <a:bodyPr/>
          <a:lstStyle>
            <a:lvl1pPr>
              <a:defRPr/>
            </a:lvl1pPr>
          </a:lstStyle>
          <a:p>
            <a:fld id="{68AE4E3D-C970-4E17-A664-046AD6E2A93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679525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lvl1pPr>
              <a:defRPr/>
            </a:lvl1pPr>
          </a:lstStyle>
          <a:p>
            <a:endParaRPr lang="en-US">
              <a:solidFill>
                <a:srgbClr val="000000"/>
              </a:solidFill>
            </a:endParaRPr>
          </a:p>
        </p:txBody>
      </p:sp>
      <p:sp>
        <p:nvSpPr>
          <p:cNvPr id="4" name="Marcador de pie de página 3"/>
          <p:cNvSpPr>
            <a:spLocks noGrp="1"/>
          </p:cNvSpPr>
          <p:nvPr>
            <p:ph type="ftr" sz="quarter" idx="11"/>
          </p:nvPr>
        </p:nvSpPr>
        <p:spPr/>
        <p:txBody>
          <a:bodyPr/>
          <a:lstStyle>
            <a:lvl1pPr>
              <a:defRPr/>
            </a:lvl1pPr>
          </a:lstStyle>
          <a:p>
            <a:endParaRPr lang="en-US">
              <a:solidFill>
                <a:srgbClr val="000000"/>
              </a:solidFill>
            </a:endParaRPr>
          </a:p>
        </p:txBody>
      </p:sp>
      <p:sp>
        <p:nvSpPr>
          <p:cNvPr id="5" name="Marcador de número de diapositiva 4"/>
          <p:cNvSpPr>
            <a:spLocks noGrp="1"/>
          </p:cNvSpPr>
          <p:nvPr>
            <p:ph type="sldNum" sz="quarter" idx="12"/>
          </p:nvPr>
        </p:nvSpPr>
        <p:spPr/>
        <p:txBody>
          <a:bodyPr/>
          <a:lstStyle>
            <a:lvl1pPr>
              <a:defRPr/>
            </a:lvl1pPr>
          </a:lstStyle>
          <a:p>
            <a:fld id="{24529C69-9B9D-43CE-9125-EF4027A5988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512679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n-US">
              <a:solidFill>
                <a:srgbClr val="000000"/>
              </a:solidFill>
            </a:endParaRPr>
          </a:p>
        </p:txBody>
      </p:sp>
      <p:sp>
        <p:nvSpPr>
          <p:cNvPr id="3" name="Marcador de pie de página 2"/>
          <p:cNvSpPr>
            <a:spLocks noGrp="1"/>
          </p:cNvSpPr>
          <p:nvPr>
            <p:ph type="ftr" sz="quarter" idx="11"/>
          </p:nvPr>
        </p:nvSpPr>
        <p:spPr/>
        <p:txBody>
          <a:bodyPr/>
          <a:lstStyle>
            <a:lvl1pPr>
              <a:defRPr/>
            </a:lvl1pPr>
          </a:lstStyle>
          <a:p>
            <a:endParaRPr lang="en-US">
              <a:solidFill>
                <a:srgbClr val="000000"/>
              </a:solidFill>
            </a:endParaRPr>
          </a:p>
        </p:txBody>
      </p:sp>
      <p:sp>
        <p:nvSpPr>
          <p:cNvPr id="4" name="Marcador de número de diapositiva 3"/>
          <p:cNvSpPr>
            <a:spLocks noGrp="1"/>
          </p:cNvSpPr>
          <p:nvPr>
            <p:ph type="sldNum" sz="quarter" idx="12"/>
          </p:nvPr>
        </p:nvSpPr>
        <p:spPr/>
        <p:txBody>
          <a:bodyPr/>
          <a:lstStyle>
            <a:lvl1pPr>
              <a:defRPr/>
            </a:lvl1pPr>
          </a:lstStyle>
          <a:p>
            <a:fld id="{D7865033-30E4-452F-B85C-7EE45F649AC5}"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25556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B722E-E3EF-6566-232D-8C290C9BB86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ED538B7-E031-AAF4-4550-27026D651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F0A9B3E-5FC0-38CA-CF4C-25E3550F00A2}"/>
              </a:ext>
            </a:extLst>
          </p:cNvPr>
          <p:cNvSpPr>
            <a:spLocks noGrp="1"/>
          </p:cNvSpPr>
          <p:nvPr>
            <p:ph type="dt" sz="half" idx="10"/>
          </p:nvPr>
        </p:nvSpPr>
        <p:spPr/>
        <p:txBody>
          <a:bodyPr/>
          <a:lstStyle/>
          <a:p>
            <a:fld id="{1C059CD5-7A94-46BC-B340-C6648EB84E40}" type="datetimeFigureOut">
              <a:rPr lang="es-CO" smtClean="0"/>
              <a:t>6/03/2024</a:t>
            </a:fld>
            <a:endParaRPr lang="es-CO"/>
          </a:p>
        </p:txBody>
      </p:sp>
      <p:sp>
        <p:nvSpPr>
          <p:cNvPr id="5" name="Marcador de pie de página 4">
            <a:extLst>
              <a:ext uri="{FF2B5EF4-FFF2-40B4-BE49-F238E27FC236}">
                <a16:creationId xmlns:a16="http://schemas.microsoft.com/office/drawing/2014/main" id="{155C5425-980D-1354-9209-352E55BA5E2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1E09987-62E9-61BA-8842-C55454F1956D}"/>
              </a:ext>
            </a:extLst>
          </p:cNvPr>
          <p:cNvSpPr>
            <a:spLocks noGrp="1"/>
          </p:cNvSpPr>
          <p:nvPr>
            <p:ph type="sldNum" sz="quarter" idx="12"/>
          </p:nvPr>
        </p:nvSpPr>
        <p:spPr/>
        <p:txBody>
          <a:bodyPr/>
          <a:lstStyle/>
          <a:p>
            <a:fld id="{A456C1DC-4CFD-4A39-B563-D166586AFB4F}" type="slidenum">
              <a:rPr lang="es-CO" smtClean="0"/>
              <a:t>‹Nº›</a:t>
            </a:fld>
            <a:endParaRPr lang="es-CO"/>
          </a:p>
        </p:txBody>
      </p:sp>
    </p:spTree>
    <p:extLst>
      <p:ext uri="{BB962C8B-B14F-4D97-AF65-F5344CB8AC3E}">
        <p14:creationId xmlns:p14="http://schemas.microsoft.com/office/powerpoint/2010/main" val="10156813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n-U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F34A1FFA-9229-4E40-974C-8203D3B71B7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86485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a:solidFill>
                <a:srgbClr val="000000"/>
              </a:solidFill>
            </a:endParaRPr>
          </a:p>
        </p:txBody>
      </p:sp>
      <p:sp>
        <p:nvSpPr>
          <p:cNvPr id="6" name="Marcador de pie de página 5"/>
          <p:cNvSpPr>
            <a:spLocks noGrp="1"/>
          </p:cNvSpPr>
          <p:nvPr>
            <p:ph type="ftr" sz="quarter" idx="11"/>
          </p:nvPr>
        </p:nvSpPr>
        <p:spPr/>
        <p:txBody>
          <a:bodyPr/>
          <a:lstStyle>
            <a:lvl1pPr>
              <a:defRPr/>
            </a:lvl1pPr>
          </a:lstStyle>
          <a:p>
            <a:endParaRPr lang="en-US">
              <a:solidFill>
                <a:srgbClr val="000000"/>
              </a:solidFill>
            </a:endParaRPr>
          </a:p>
        </p:txBody>
      </p:sp>
      <p:sp>
        <p:nvSpPr>
          <p:cNvPr id="7" name="Marcador de número de diapositiva 6"/>
          <p:cNvSpPr>
            <a:spLocks noGrp="1"/>
          </p:cNvSpPr>
          <p:nvPr>
            <p:ph type="sldNum" sz="quarter" idx="12"/>
          </p:nvPr>
        </p:nvSpPr>
        <p:spPr/>
        <p:txBody>
          <a:bodyPr/>
          <a:lstStyle>
            <a:lvl1pPr>
              <a:defRPr/>
            </a:lvl1pPr>
          </a:lstStyle>
          <a:p>
            <a:fld id="{22DAD451-1DA8-4740-ABA9-F08264412B4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641209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lvl1pPr>
              <a:defRPr/>
            </a:lvl1pPr>
          </a:lstStyle>
          <a:p>
            <a:endParaRPr lang="en-U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n-U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28D1574D-F2F5-4FA4-A2F6-EB3F422F089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149749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86800" y="609600"/>
            <a:ext cx="2590800" cy="5486400"/>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914400" y="609600"/>
            <a:ext cx="75692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lvl1pPr>
              <a:defRPr/>
            </a:lvl1pPr>
          </a:lstStyle>
          <a:p>
            <a:endParaRPr lang="en-US">
              <a:solidFill>
                <a:srgbClr val="000000"/>
              </a:solidFill>
            </a:endParaRPr>
          </a:p>
        </p:txBody>
      </p:sp>
      <p:sp>
        <p:nvSpPr>
          <p:cNvPr id="5" name="Marcador de pie de página 4"/>
          <p:cNvSpPr>
            <a:spLocks noGrp="1"/>
          </p:cNvSpPr>
          <p:nvPr>
            <p:ph type="ftr" sz="quarter" idx="11"/>
          </p:nvPr>
        </p:nvSpPr>
        <p:spPr/>
        <p:txBody>
          <a:bodyPr/>
          <a:lstStyle>
            <a:lvl1pPr>
              <a:defRPr/>
            </a:lvl1pPr>
          </a:lstStyle>
          <a:p>
            <a:endParaRPr lang="en-US">
              <a:solidFill>
                <a:srgbClr val="000000"/>
              </a:solidFill>
            </a:endParaRPr>
          </a:p>
        </p:txBody>
      </p:sp>
      <p:sp>
        <p:nvSpPr>
          <p:cNvPr id="6" name="Marcador de número de diapositiva 5"/>
          <p:cNvSpPr>
            <a:spLocks noGrp="1"/>
          </p:cNvSpPr>
          <p:nvPr>
            <p:ph type="sldNum" sz="quarter" idx="12"/>
          </p:nvPr>
        </p:nvSpPr>
        <p:spPr/>
        <p:txBody>
          <a:bodyPr/>
          <a:lstStyle>
            <a:lvl1pPr>
              <a:defRPr/>
            </a:lvl1pPr>
          </a:lstStyle>
          <a:p>
            <a:fld id="{AC978ED7-805C-4E4A-A63B-67B2FB05ECDC}"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116174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914400" y="609600"/>
            <a:ext cx="10363200" cy="54864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p:cNvSpPr>
            <a:spLocks noGrp="1" noChangeArrowheads="1"/>
          </p:cNvSpPr>
          <p:nvPr>
            <p:ph type="dt" sz="half" idx="10"/>
          </p:nvPr>
        </p:nvSpPr>
        <p:spPr>
          <a:ln/>
        </p:spPr>
        <p:txBody>
          <a:bodyPr/>
          <a:lstStyle>
            <a:lvl1pPr>
              <a:defRPr/>
            </a:lvl1pPr>
          </a:lstStyle>
          <a:p>
            <a:pPr>
              <a:defRPr/>
            </a:pPr>
            <a:endParaRPr lang="pt-B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pt-B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8276A51-5E25-4CC3-BD07-A94139ECE4E6}" type="slidenum">
              <a:rPr lang="pt-BR">
                <a:solidFill>
                  <a:srgbClr val="000000"/>
                </a:solidFill>
              </a:rPr>
              <a:pPr/>
              <a:t>‹Nº›</a:t>
            </a:fld>
            <a:endParaRPr lang="pt-BR">
              <a:solidFill>
                <a:srgbClr val="000000"/>
              </a:solidFill>
            </a:endParaRPr>
          </a:p>
        </p:txBody>
      </p:sp>
    </p:spTree>
    <p:extLst>
      <p:ext uri="{BB962C8B-B14F-4D97-AF65-F5344CB8AC3E}">
        <p14:creationId xmlns:p14="http://schemas.microsoft.com/office/powerpoint/2010/main" val="30414557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50D8C2-9F34-B912-1E04-0F37D943407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154DDF2-71A8-10CB-41A9-A047FA06A9E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88FD46D-51D2-9DB5-4C23-D8A7D857166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B617EE73-1CAA-6E04-D45F-8441D0A38707}"/>
              </a:ext>
            </a:extLst>
          </p:cNvPr>
          <p:cNvSpPr>
            <a:spLocks noGrp="1"/>
          </p:cNvSpPr>
          <p:nvPr>
            <p:ph type="dt" sz="half" idx="10"/>
          </p:nvPr>
        </p:nvSpPr>
        <p:spPr/>
        <p:txBody>
          <a:bodyPr/>
          <a:lstStyle/>
          <a:p>
            <a:fld id="{1C059CD5-7A94-46BC-B340-C6648EB84E40}" type="datetimeFigureOut">
              <a:rPr lang="es-CO" smtClean="0"/>
              <a:t>6/03/2024</a:t>
            </a:fld>
            <a:endParaRPr lang="es-CO"/>
          </a:p>
        </p:txBody>
      </p:sp>
      <p:sp>
        <p:nvSpPr>
          <p:cNvPr id="6" name="Marcador de pie de página 5">
            <a:extLst>
              <a:ext uri="{FF2B5EF4-FFF2-40B4-BE49-F238E27FC236}">
                <a16:creationId xmlns:a16="http://schemas.microsoft.com/office/drawing/2014/main" id="{9451EFC1-4342-2664-C718-811647F589D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0F8A6A0-CC9C-CA90-B90A-C45DD19556A5}"/>
              </a:ext>
            </a:extLst>
          </p:cNvPr>
          <p:cNvSpPr>
            <a:spLocks noGrp="1"/>
          </p:cNvSpPr>
          <p:nvPr>
            <p:ph type="sldNum" sz="quarter" idx="12"/>
          </p:nvPr>
        </p:nvSpPr>
        <p:spPr/>
        <p:txBody>
          <a:bodyPr/>
          <a:lstStyle/>
          <a:p>
            <a:fld id="{A456C1DC-4CFD-4A39-B563-D166586AFB4F}" type="slidenum">
              <a:rPr lang="es-CO" smtClean="0"/>
              <a:t>‹Nº›</a:t>
            </a:fld>
            <a:endParaRPr lang="es-CO"/>
          </a:p>
        </p:txBody>
      </p:sp>
    </p:spTree>
    <p:extLst>
      <p:ext uri="{BB962C8B-B14F-4D97-AF65-F5344CB8AC3E}">
        <p14:creationId xmlns:p14="http://schemas.microsoft.com/office/powerpoint/2010/main" val="177119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1C8B62-0931-1CAF-21E6-909E6AAFAD6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C25F291-95BF-3BD8-C22A-E1F5032CC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DDA9D41-2E02-E8B4-F66C-DA4BA2DB1E7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3E2DA6B-8730-BF46-0CBC-C87D2E6DC0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FBBA8C8-63FE-184E-35F7-4642747A054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071FAD3-0776-0B0A-7021-D60889B9DBC5}"/>
              </a:ext>
            </a:extLst>
          </p:cNvPr>
          <p:cNvSpPr>
            <a:spLocks noGrp="1"/>
          </p:cNvSpPr>
          <p:nvPr>
            <p:ph type="dt" sz="half" idx="10"/>
          </p:nvPr>
        </p:nvSpPr>
        <p:spPr/>
        <p:txBody>
          <a:bodyPr/>
          <a:lstStyle/>
          <a:p>
            <a:fld id="{1C059CD5-7A94-46BC-B340-C6648EB84E40}" type="datetimeFigureOut">
              <a:rPr lang="es-CO" smtClean="0"/>
              <a:t>6/03/2024</a:t>
            </a:fld>
            <a:endParaRPr lang="es-CO"/>
          </a:p>
        </p:txBody>
      </p:sp>
      <p:sp>
        <p:nvSpPr>
          <p:cNvPr id="8" name="Marcador de pie de página 7">
            <a:extLst>
              <a:ext uri="{FF2B5EF4-FFF2-40B4-BE49-F238E27FC236}">
                <a16:creationId xmlns:a16="http://schemas.microsoft.com/office/drawing/2014/main" id="{B80400B8-347E-0D7A-F28E-FEC954F74199}"/>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B96CA0E6-C34F-E1F5-A360-A86FCD183CC2}"/>
              </a:ext>
            </a:extLst>
          </p:cNvPr>
          <p:cNvSpPr>
            <a:spLocks noGrp="1"/>
          </p:cNvSpPr>
          <p:nvPr>
            <p:ph type="sldNum" sz="quarter" idx="12"/>
          </p:nvPr>
        </p:nvSpPr>
        <p:spPr/>
        <p:txBody>
          <a:bodyPr/>
          <a:lstStyle/>
          <a:p>
            <a:fld id="{A456C1DC-4CFD-4A39-B563-D166586AFB4F}" type="slidenum">
              <a:rPr lang="es-CO" smtClean="0"/>
              <a:t>‹Nº›</a:t>
            </a:fld>
            <a:endParaRPr lang="es-CO"/>
          </a:p>
        </p:txBody>
      </p:sp>
    </p:spTree>
    <p:extLst>
      <p:ext uri="{BB962C8B-B14F-4D97-AF65-F5344CB8AC3E}">
        <p14:creationId xmlns:p14="http://schemas.microsoft.com/office/powerpoint/2010/main" val="203805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B7B54B-2F97-D1B4-4E54-CA6F261CADA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37D3CC59-29DD-8A99-F1FA-4744C44E5A23}"/>
              </a:ext>
            </a:extLst>
          </p:cNvPr>
          <p:cNvSpPr>
            <a:spLocks noGrp="1"/>
          </p:cNvSpPr>
          <p:nvPr>
            <p:ph type="dt" sz="half" idx="10"/>
          </p:nvPr>
        </p:nvSpPr>
        <p:spPr/>
        <p:txBody>
          <a:bodyPr/>
          <a:lstStyle/>
          <a:p>
            <a:fld id="{1C059CD5-7A94-46BC-B340-C6648EB84E40}" type="datetimeFigureOut">
              <a:rPr lang="es-CO" smtClean="0"/>
              <a:t>6/03/2024</a:t>
            </a:fld>
            <a:endParaRPr lang="es-CO"/>
          </a:p>
        </p:txBody>
      </p:sp>
      <p:sp>
        <p:nvSpPr>
          <p:cNvPr id="4" name="Marcador de pie de página 3">
            <a:extLst>
              <a:ext uri="{FF2B5EF4-FFF2-40B4-BE49-F238E27FC236}">
                <a16:creationId xmlns:a16="http://schemas.microsoft.com/office/drawing/2014/main" id="{FA52755E-FBDA-789D-9A36-F94A25E4E3A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9EA3C31-AFD3-1930-B9DF-C4AE645D39C2}"/>
              </a:ext>
            </a:extLst>
          </p:cNvPr>
          <p:cNvSpPr>
            <a:spLocks noGrp="1"/>
          </p:cNvSpPr>
          <p:nvPr>
            <p:ph type="sldNum" sz="quarter" idx="12"/>
          </p:nvPr>
        </p:nvSpPr>
        <p:spPr/>
        <p:txBody>
          <a:bodyPr/>
          <a:lstStyle/>
          <a:p>
            <a:fld id="{A456C1DC-4CFD-4A39-B563-D166586AFB4F}" type="slidenum">
              <a:rPr lang="es-CO" smtClean="0"/>
              <a:t>‹Nº›</a:t>
            </a:fld>
            <a:endParaRPr lang="es-CO"/>
          </a:p>
        </p:txBody>
      </p:sp>
    </p:spTree>
    <p:extLst>
      <p:ext uri="{BB962C8B-B14F-4D97-AF65-F5344CB8AC3E}">
        <p14:creationId xmlns:p14="http://schemas.microsoft.com/office/powerpoint/2010/main" val="3473491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F934CB-5DA8-1642-520C-874B8203137B}"/>
              </a:ext>
            </a:extLst>
          </p:cNvPr>
          <p:cNvSpPr>
            <a:spLocks noGrp="1"/>
          </p:cNvSpPr>
          <p:nvPr>
            <p:ph type="dt" sz="half" idx="10"/>
          </p:nvPr>
        </p:nvSpPr>
        <p:spPr/>
        <p:txBody>
          <a:bodyPr/>
          <a:lstStyle/>
          <a:p>
            <a:fld id="{1C059CD5-7A94-46BC-B340-C6648EB84E40}" type="datetimeFigureOut">
              <a:rPr lang="es-CO" smtClean="0"/>
              <a:t>6/03/2024</a:t>
            </a:fld>
            <a:endParaRPr lang="es-CO"/>
          </a:p>
        </p:txBody>
      </p:sp>
      <p:sp>
        <p:nvSpPr>
          <p:cNvPr id="3" name="Marcador de pie de página 2">
            <a:extLst>
              <a:ext uri="{FF2B5EF4-FFF2-40B4-BE49-F238E27FC236}">
                <a16:creationId xmlns:a16="http://schemas.microsoft.com/office/drawing/2014/main" id="{F9F3AB20-5B85-DA52-DC8A-8E0166AF239F}"/>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B320902-74F4-7909-FEE5-033BB55C3A50}"/>
              </a:ext>
            </a:extLst>
          </p:cNvPr>
          <p:cNvSpPr>
            <a:spLocks noGrp="1"/>
          </p:cNvSpPr>
          <p:nvPr>
            <p:ph type="sldNum" sz="quarter" idx="12"/>
          </p:nvPr>
        </p:nvSpPr>
        <p:spPr/>
        <p:txBody>
          <a:bodyPr/>
          <a:lstStyle/>
          <a:p>
            <a:fld id="{A456C1DC-4CFD-4A39-B563-D166586AFB4F}" type="slidenum">
              <a:rPr lang="es-CO" smtClean="0"/>
              <a:t>‹Nº›</a:t>
            </a:fld>
            <a:endParaRPr lang="es-CO"/>
          </a:p>
        </p:txBody>
      </p:sp>
    </p:spTree>
    <p:extLst>
      <p:ext uri="{BB962C8B-B14F-4D97-AF65-F5344CB8AC3E}">
        <p14:creationId xmlns:p14="http://schemas.microsoft.com/office/powerpoint/2010/main" val="287246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ECFE40-5AFE-E83E-9C70-DAD5D7CDD2A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423BA8D-D3C1-4F43-CB30-DE2271507E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05EFC09-2CF7-A547-FD6F-AF700152A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E5D04EE-F4D5-BD1C-6ABC-7425837E86C0}"/>
              </a:ext>
            </a:extLst>
          </p:cNvPr>
          <p:cNvSpPr>
            <a:spLocks noGrp="1"/>
          </p:cNvSpPr>
          <p:nvPr>
            <p:ph type="dt" sz="half" idx="10"/>
          </p:nvPr>
        </p:nvSpPr>
        <p:spPr/>
        <p:txBody>
          <a:bodyPr/>
          <a:lstStyle/>
          <a:p>
            <a:fld id="{1C059CD5-7A94-46BC-B340-C6648EB84E40}" type="datetimeFigureOut">
              <a:rPr lang="es-CO" smtClean="0"/>
              <a:t>6/03/2024</a:t>
            </a:fld>
            <a:endParaRPr lang="es-CO"/>
          </a:p>
        </p:txBody>
      </p:sp>
      <p:sp>
        <p:nvSpPr>
          <p:cNvPr id="6" name="Marcador de pie de página 5">
            <a:extLst>
              <a:ext uri="{FF2B5EF4-FFF2-40B4-BE49-F238E27FC236}">
                <a16:creationId xmlns:a16="http://schemas.microsoft.com/office/drawing/2014/main" id="{B693FB7A-A15F-FAB1-46F8-82645A23692C}"/>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E4FFB40-889B-B8AD-869B-B79D019A1165}"/>
              </a:ext>
            </a:extLst>
          </p:cNvPr>
          <p:cNvSpPr>
            <a:spLocks noGrp="1"/>
          </p:cNvSpPr>
          <p:nvPr>
            <p:ph type="sldNum" sz="quarter" idx="12"/>
          </p:nvPr>
        </p:nvSpPr>
        <p:spPr/>
        <p:txBody>
          <a:bodyPr/>
          <a:lstStyle/>
          <a:p>
            <a:fld id="{A456C1DC-4CFD-4A39-B563-D166586AFB4F}" type="slidenum">
              <a:rPr lang="es-CO" smtClean="0"/>
              <a:t>‹Nº›</a:t>
            </a:fld>
            <a:endParaRPr lang="es-CO"/>
          </a:p>
        </p:txBody>
      </p:sp>
    </p:spTree>
    <p:extLst>
      <p:ext uri="{BB962C8B-B14F-4D97-AF65-F5344CB8AC3E}">
        <p14:creationId xmlns:p14="http://schemas.microsoft.com/office/powerpoint/2010/main" val="260164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BBD0EA-5AB5-6C9B-78A1-AB75B896724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56F7842B-8379-F26C-95F4-B335E9659C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8B86F20F-3FB2-4361-EC2C-CF9486072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1E044A-322C-86CE-D33B-A6863EFD0216}"/>
              </a:ext>
            </a:extLst>
          </p:cNvPr>
          <p:cNvSpPr>
            <a:spLocks noGrp="1"/>
          </p:cNvSpPr>
          <p:nvPr>
            <p:ph type="dt" sz="half" idx="10"/>
          </p:nvPr>
        </p:nvSpPr>
        <p:spPr/>
        <p:txBody>
          <a:bodyPr/>
          <a:lstStyle/>
          <a:p>
            <a:fld id="{1C059CD5-7A94-46BC-B340-C6648EB84E40}" type="datetimeFigureOut">
              <a:rPr lang="es-CO" smtClean="0"/>
              <a:t>6/03/2024</a:t>
            </a:fld>
            <a:endParaRPr lang="es-CO"/>
          </a:p>
        </p:txBody>
      </p:sp>
      <p:sp>
        <p:nvSpPr>
          <p:cNvPr id="6" name="Marcador de pie de página 5">
            <a:extLst>
              <a:ext uri="{FF2B5EF4-FFF2-40B4-BE49-F238E27FC236}">
                <a16:creationId xmlns:a16="http://schemas.microsoft.com/office/drawing/2014/main" id="{976BD4FF-8F1D-95C7-06B0-BDBF5A9DC6C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4CA7949-4D79-D871-BF3A-1E73FB060E3B}"/>
              </a:ext>
            </a:extLst>
          </p:cNvPr>
          <p:cNvSpPr>
            <a:spLocks noGrp="1"/>
          </p:cNvSpPr>
          <p:nvPr>
            <p:ph type="sldNum" sz="quarter" idx="12"/>
          </p:nvPr>
        </p:nvSpPr>
        <p:spPr/>
        <p:txBody>
          <a:bodyPr/>
          <a:lstStyle/>
          <a:p>
            <a:fld id="{A456C1DC-4CFD-4A39-B563-D166586AFB4F}" type="slidenum">
              <a:rPr lang="es-CO" smtClean="0"/>
              <a:t>‹Nº›</a:t>
            </a:fld>
            <a:endParaRPr lang="es-CO"/>
          </a:p>
        </p:txBody>
      </p:sp>
    </p:spTree>
    <p:extLst>
      <p:ext uri="{BB962C8B-B14F-4D97-AF65-F5344CB8AC3E}">
        <p14:creationId xmlns:p14="http://schemas.microsoft.com/office/powerpoint/2010/main" val="407460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05837DC-FB51-A41F-D90E-E090707D5D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AED298C-8486-6482-BD53-D558FD7A7C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EA654AB-86BE-F703-AE20-23CBE461FE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59CD5-7A94-46BC-B340-C6648EB84E40}" type="datetimeFigureOut">
              <a:rPr lang="es-CO" smtClean="0"/>
              <a:t>6/03/2024</a:t>
            </a:fld>
            <a:endParaRPr lang="es-CO"/>
          </a:p>
        </p:txBody>
      </p:sp>
      <p:sp>
        <p:nvSpPr>
          <p:cNvPr id="5" name="Marcador de pie de página 4">
            <a:extLst>
              <a:ext uri="{FF2B5EF4-FFF2-40B4-BE49-F238E27FC236}">
                <a16:creationId xmlns:a16="http://schemas.microsoft.com/office/drawing/2014/main" id="{A247D64B-E1D0-A76A-C3E7-866F24AA8A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82E705FF-905A-6D5D-E432-E48163EBE0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6C1DC-4CFD-4A39-B563-D166586AFB4F}" type="slidenum">
              <a:rPr lang="es-CO" smtClean="0"/>
              <a:t>‹Nº›</a:t>
            </a:fld>
            <a:endParaRPr lang="es-CO"/>
          </a:p>
        </p:txBody>
      </p:sp>
    </p:spTree>
    <p:extLst>
      <p:ext uri="{BB962C8B-B14F-4D97-AF65-F5344CB8AC3E}">
        <p14:creationId xmlns:p14="http://schemas.microsoft.com/office/powerpoint/2010/main" val="1060374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S"/>
              <a:t>Click to edit Master text styles</a:t>
            </a:r>
          </a:p>
          <a:p>
            <a:pPr lvl="1"/>
            <a:r>
              <a:rPr lang="en-US" altLang="es-ES"/>
              <a:t>Second level</a:t>
            </a:r>
          </a:p>
          <a:p>
            <a:pPr lvl="2"/>
            <a:r>
              <a:rPr lang="en-US" altLang="es-ES"/>
              <a:t>Third level</a:t>
            </a:r>
          </a:p>
          <a:p>
            <a:pPr lvl="3"/>
            <a:r>
              <a:rPr lang="en-US" altLang="es-ES"/>
              <a:t>Fourth level</a:t>
            </a:r>
          </a:p>
          <a:p>
            <a:pPr lvl="4"/>
            <a:r>
              <a:rPr lang="en-US" altLang="es-ES"/>
              <a:t>Fifth level</a:t>
            </a:r>
          </a:p>
        </p:txBody>
      </p:sp>
      <p:sp>
        <p:nvSpPr>
          <p:cNvPr id="3076"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FFFFFF"/>
              </a:solidFill>
            </a:endParaRPr>
          </a:p>
        </p:txBody>
      </p:sp>
      <p:sp>
        <p:nvSpPr>
          <p:cNvPr id="307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FFFFFF"/>
              </a:solidFill>
            </a:endParaRPr>
          </a:p>
        </p:txBody>
      </p:sp>
      <p:sp>
        <p:nvSpPr>
          <p:cNvPr id="3078"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9E4CB578-D7AA-4EC2-9797-EEB820334080}" type="slidenum">
              <a:rPr lang="en-US" altLang="es-ES">
                <a:solidFill>
                  <a:srgbClr val="FFFFFF"/>
                </a:solidFill>
              </a:rPr>
              <a:pPr eaLnBrk="0" fontAlgn="base" hangingPunct="0">
                <a:spcBef>
                  <a:spcPct val="0"/>
                </a:spcBef>
                <a:spcAft>
                  <a:spcPct val="0"/>
                </a:spcAft>
                <a:defRPr/>
              </a:pPr>
              <a:t>‹Nº›</a:t>
            </a:fld>
            <a:endParaRPr lang="en-US" altLang="es-ES">
              <a:solidFill>
                <a:srgbClr val="FFFFFF"/>
              </a:solidFill>
            </a:endParaRPr>
          </a:p>
        </p:txBody>
      </p:sp>
    </p:spTree>
    <p:extLst>
      <p:ext uri="{BB962C8B-B14F-4D97-AF65-F5344CB8AC3E}">
        <p14:creationId xmlns:p14="http://schemas.microsoft.com/office/powerpoint/2010/main" val="217179860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1075"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1076"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fontAlgn="base">
              <a:spcBef>
                <a:spcPct val="0"/>
              </a:spcBef>
              <a:spcAft>
                <a:spcPct val="0"/>
              </a:spcAft>
            </a:pPr>
            <a:endParaRPr lang="en-US">
              <a:solidFill>
                <a:srgbClr val="000000"/>
              </a:solidFill>
            </a:endParaRPr>
          </a:p>
        </p:txBody>
      </p:sp>
      <p:sp>
        <p:nvSpPr>
          <p:cNvPr id="131077"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fontAlgn="base">
              <a:spcBef>
                <a:spcPct val="0"/>
              </a:spcBef>
              <a:spcAft>
                <a:spcPct val="0"/>
              </a:spcAft>
            </a:pPr>
            <a:endParaRPr lang="en-US">
              <a:solidFill>
                <a:srgbClr val="000000"/>
              </a:solidFill>
            </a:endParaRPr>
          </a:p>
        </p:txBody>
      </p:sp>
      <p:sp>
        <p:nvSpPr>
          <p:cNvPr id="131078"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fontAlgn="base">
              <a:spcBef>
                <a:spcPct val="0"/>
              </a:spcBef>
              <a:spcAft>
                <a:spcPct val="0"/>
              </a:spcAft>
            </a:pPr>
            <a:fld id="{F3CC69ED-71DB-42AB-B335-685FE8C355FC}"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41565723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EF3576B-18C9-4174-4DE8-CC1ABCA9C2EF}"/>
              </a:ext>
            </a:extLst>
          </p:cNvPr>
          <p:cNvPicPr>
            <a:picLocks noChangeAspect="1"/>
          </p:cNvPicPr>
          <p:nvPr/>
        </p:nvPicPr>
        <p:blipFill rotWithShape="1">
          <a:blip r:embed="rId2">
            <a:alphaModFix amt="50000"/>
          </a:blip>
          <a:srcRect t="7796" b="35954"/>
          <a:stretch/>
        </p:blipFill>
        <p:spPr>
          <a:xfrm>
            <a:off x="20" y="1"/>
            <a:ext cx="12191980" cy="6857999"/>
          </a:xfrm>
          <a:prstGeom prst="rect">
            <a:avLst/>
          </a:prstGeom>
        </p:spPr>
      </p:pic>
      <p:sp>
        <p:nvSpPr>
          <p:cNvPr id="2" name="Título 1">
            <a:extLst>
              <a:ext uri="{FF2B5EF4-FFF2-40B4-BE49-F238E27FC236}">
                <a16:creationId xmlns:a16="http://schemas.microsoft.com/office/drawing/2014/main" id="{10914913-34D6-430B-43CE-D0B4C38D0698}"/>
              </a:ext>
            </a:extLst>
          </p:cNvPr>
          <p:cNvSpPr>
            <a:spLocks noGrp="1"/>
          </p:cNvSpPr>
          <p:nvPr>
            <p:ph type="ctrTitle"/>
          </p:nvPr>
        </p:nvSpPr>
        <p:spPr>
          <a:xfrm>
            <a:off x="1524000" y="1122362"/>
            <a:ext cx="9144000" cy="2900518"/>
          </a:xfrm>
        </p:spPr>
        <p:txBody>
          <a:bodyPr>
            <a:normAutofit/>
          </a:bodyPr>
          <a:lstStyle/>
          <a:p>
            <a:r>
              <a:rPr lang="es-CO" b="1" dirty="0">
                <a:solidFill>
                  <a:srgbClr val="FFFFFF"/>
                </a:solidFill>
              </a:rPr>
              <a:t>BIENEVENIDOS </a:t>
            </a:r>
          </a:p>
        </p:txBody>
      </p:sp>
      <p:sp>
        <p:nvSpPr>
          <p:cNvPr id="3" name="Subtítulo 2">
            <a:extLst>
              <a:ext uri="{FF2B5EF4-FFF2-40B4-BE49-F238E27FC236}">
                <a16:creationId xmlns:a16="http://schemas.microsoft.com/office/drawing/2014/main" id="{2441FCD3-F99B-074E-8560-5D4994DBA6A2}"/>
              </a:ext>
            </a:extLst>
          </p:cNvPr>
          <p:cNvSpPr>
            <a:spLocks noGrp="1"/>
          </p:cNvSpPr>
          <p:nvPr>
            <p:ph type="subTitle" idx="1"/>
          </p:nvPr>
        </p:nvSpPr>
        <p:spPr>
          <a:xfrm>
            <a:off x="1524000" y="4159404"/>
            <a:ext cx="9144000" cy="1098395"/>
          </a:xfrm>
        </p:spPr>
        <p:txBody>
          <a:bodyPr>
            <a:normAutofit/>
          </a:bodyPr>
          <a:lstStyle/>
          <a:p>
            <a:r>
              <a:rPr lang="es-CO">
                <a:solidFill>
                  <a:srgbClr val="FFFFFF"/>
                </a:solidFill>
              </a:rPr>
              <a:t>Conferencias publicas </a:t>
            </a:r>
          </a:p>
        </p:txBody>
      </p:sp>
    </p:spTree>
    <p:extLst>
      <p:ext uri="{BB962C8B-B14F-4D97-AF65-F5344CB8AC3E}">
        <p14:creationId xmlns:p14="http://schemas.microsoft.com/office/powerpoint/2010/main" val="16514009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BB3A2E71-609D-B5F1-9504-B73378469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51113"/>
            <a:ext cx="12192000" cy="5406886"/>
          </a:xfrm>
          <a:prstGeom prst="rect">
            <a:avLst/>
          </a:prstGeom>
        </p:spPr>
      </p:pic>
      <p:sp>
        <p:nvSpPr>
          <p:cNvPr id="4" name="Título 3">
            <a:extLst>
              <a:ext uri="{FF2B5EF4-FFF2-40B4-BE49-F238E27FC236}">
                <a16:creationId xmlns:a16="http://schemas.microsoft.com/office/drawing/2014/main" id="{7CF2EB24-693F-E6E1-A34B-92F444C91A14}"/>
              </a:ext>
            </a:extLst>
          </p:cNvPr>
          <p:cNvSpPr>
            <a:spLocks noGrp="1"/>
          </p:cNvSpPr>
          <p:nvPr>
            <p:ph type="title"/>
          </p:nvPr>
        </p:nvSpPr>
        <p:spPr/>
        <p:txBody>
          <a:bodyPr>
            <a:normAutofit fontScale="90000"/>
          </a:bodyPr>
          <a:lstStyle/>
          <a:p>
            <a:r>
              <a:rPr lang="es-CO" sz="6000" b="1" dirty="0"/>
              <a:t>Una lección para todos los tiempos </a:t>
            </a:r>
          </a:p>
        </p:txBody>
      </p:sp>
      <p:sp>
        <p:nvSpPr>
          <p:cNvPr id="6" name="Marcador de contenido 5">
            <a:extLst>
              <a:ext uri="{FF2B5EF4-FFF2-40B4-BE49-F238E27FC236}">
                <a16:creationId xmlns:a16="http://schemas.microsoft.com/office/drawing/2014/main" id="{31AFD467-9B1E-832A-B8A0-B0C50569EE7E}"/>
              </a:ext>
            </a:extLst>
          </p:cNvPr>
          <p:cNvSpPr>
            <a:spLocks noGrp="1"/>
          </p:cNvSpPr>
          <p:nvPr>
            <p:ph idx="1"/>
          </p:nvPr>
        </p:nvSpPr>
        <p:spPr/>
        <p:txBody>
          <a:bodyPr/>
          <a:lstStyle/>
          <a:p>
            <a:pPr marL="0" indent="0">
              <a:buNone/>
            </a:pPr>
            <a:r>
              <a:rPr lang="es-CO" dirty="0"/>
              <a:t> </a:t>
            </a:r>
          </a:p>
        </p:txBody>
      </p:sp>
      <p:sp>
        <p:nvSpPr>
          <p:cNvPr id="8" name="CuadroTexto 7">
            <a:extLst>
              <a:ext uri="{FF2B5EF4-FFF2-40B4-BE49-F238E27FC236}">
                <a16:creationId xmlns:a16="http://schemas.microsoft.com/office/drawing/2014/main" id="{0625CE0F-BE18-8E02-7F4F-B581F193F94B}"/>
              </a:ext>
            </a:extLst>
          </p:cNvPr>
          <p:cNvSpPr txBox="1"/>
          <p:nvPr/>
        </p:nvSpPr>
        <p:spPr>
          <a:xfrm>
            <a:off x="838200" y="1825625"/>
            <a:ext cx="6092686" cy="1938992"/>
          </a:xfrm>
          <a:prstGeom prst="rect">
            <a:avLst/>
          </a:prstGeom>
          <a:noFill/>
        </p:spPr>
        <p:txBody>
          <a:bodyPr wrap="square">
            <a:spAutoFit/>
          </a:bodyPr>
          <a:lstStyle/>
          <a:p>
            <a:pPr marR="0" algn="l" rtl="0"/>
            <a:r>
              <a:rPr lang="es-ES" sz="1800" b="0" i="0" u="none" strike="noStrike" baseline="0" dirty="0">
                <a:solidFill>
                  <a:srgbClr val="292F33"/>
                </a:solidFill>
                <a:latin typeface="Verdana" panose="020B0604030504040204" pitchFamily="34" charset="0"/>
              </a:rPr>
              <a:t>     </a:t>
            </a:r>
            <a:r>
              <a:rPr lang="es-ES" sz="2400" b="1" i="0" u="none" strike="noStrike" baseline="0" dirty="0">
                <a:solidFill>
                  <a:srgbClr val="00B050"/>
                </a:solidFill>
                <a:latin typeface="Verdana" panose="020B0604030504040204" pitchFamily="34" charset="0"/>
              </a:rPr>
              <a:t>HEBREOS 9.22 </a:t>
            </a:r>
          </a:p>
          <a:p>
            <a:pPr marR="0" algn="l" rtl="0"/>
            <a:r>
              <a:rPr lang="es-ES" sz="2400" b="0" i="0" u="none" strike="noStrike" baseline="0" dirty="0">
                <a:solidFill>
                  <a:srgbClr val="292F33"/>
                </a:solidFill>
                <a:latin typeface="Verdana" panose="020B0604030504040204" pitchFamily="34" charset="0"/>
              </a:rPr>
              <a:t>Según la ley, casi todo tiene que ser purificado con sangre; </a:t>
            </a:r>
            <a:r>
              <a:rPr lang="es-ES" sz="2400" b="1" i="0" u="none" strike="noStrike" baseline="0" dirty="0">
                <a:solidFill>
                  <a:srgbClr val="292F33"/>
                </a:solidFill>
                <a:latin typeface="Verdana" panose="020B0604030504040204" pitchFamily="34" charset="0"/>
              </a:rPr>
              <a:t>y no hay perdón de pecados si no hay derramamiento de sangre. </a:t>
            </a:r>
            <a:endParaRPr lang="es-ES" sz="4000" b="1" i="0" u="none" strike="noStrike" baseline="0" dirty="0">
              <a:solidFill>
                <a:srgbClr val="292F33"/>
              </a:solidFill>
              <a:latin typeface="Verdana" panose="020B0604030504040204" pitchFamily="34" charset="0"/>
            </a:endParaRPr>
          </a:p>
        </p:txBody>
      </p:sp>
      <p:sp>
        <p:nvSpPr>
          <p:cNvPr id="11" name="CuadroTexto 10">
            <a:extLst>
              <a:ext uri="{FF2B5EF4-FFF2-40B4-BE49-F238E27FC236}">
                <a16:creationId xmlns:a16="http://schemas.microsoft.com/office/drawing/2014/main" id="{331E74CF-E082-2E4A-39F7-061CA512A234}"/>
              </a:ext>
            </a:extLst>
          </p:cNvPr>
          <p:cNvSpPr txBox="1"/>
          <p:nvPr/>
        </p:nvSpPr>
        <p:spPr>
          <a:xfrm>
            <a:off x="838200" y="4355734"/>
            <a:ext cx="10515600" cy="1815882"/>
          </a:xfrm>
          <a:prstGeom prst="rect">
            <a:avLst/>
          </a:prstGeom>
          <a:noFill/>
        </p:spPr>
        <p:txBody>
          <a:bodyPr wrap="square">
            <a:spAutoFit/>
          </a:bodyPr>
          <a:lstStyle/>
          <a:p>
            <a:r>
              <a:rPr lang="es-ES" sz="2800" b="1" i="0" u="sng" strike="noStrike" baseline="0" dirty="0">
                <a:solidFill>
                  <a:srgbClr val="238554"/>
                </a:solidFill>
                <a:latin typeface="Verdana" panose="020B0604030504040204" pitchFamily="34" charset="0"/>
              </a:rPr>
              <a:t>Lev_17:11</a:t>
            </a:r>
            <a:r>
              <a:rPr lang="es-ES" sz="2800" b="1" i="0" u="sng" strike="noStrike" baseline="0" dirty="0">
                <a:solidFill>
                  <a:srgbClr val="292F33"/>
                </a:solidFill>
                <a:latin typeface="Verdana" panose="020B0604030504040204" pitchFamily="34" charset="0"/>
              </a:rPr>
              <a:t>  </a:t>
            </a:r>
            <a:r>
              <a:rPr lang="es-ES" sz="2800" b="0" i="0" u="sng" strike="noStrike" baseline="0" dirty="0">
                <a:solidFill>
                  <a:srgbClr val="292F33"/>
                </a:solidFill>
                <a:latin typeface="Verdana" panose="020B0604030504040204" pitchFamily="34" charset="0"/>
              </a:rPr>
              <a:t>: " Porque la vida de la carne en la sangre está, y Yo os la he dado para hacer expiación sobre el altar por vuestras almas; </a:t>
            </a:r>
            <a:r>
              <a:rPr lang="es-ES" sz="2800" b="0" i="1" u="sng" strike="noStrike" baseline="0" dirty="0">
                <a:solidFill>
                  <a:srgbClr val="292F33"/>
                </a:solidFill>
                <a:latin typeface="Verdana" panose="020B0604030504040204" pitchFamily="34" charset="0"/>
              </a:rPr>
              <a:t>porqué es la sangre la que hace expiación.»</a:t>
            </a:r>
            <a:endParaRPr lang="es-CO" dirty="0"/>
          </a:p>
        </p:txBody>
      </p:sp>
    </p:spTree>
    <p:extLst>
      <p:ext uri="{BB962C8B-B14F-4D97-AF65-F5344CB8AC3E}">
        <p14:creationId xmlns:p14="http://schemas.microsoft.com/office/powerpoint/2010/main" val="211788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C830A-F6BB-FC77-2306-6FE4674F7EDD}"/>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FBF07DEC-7075-C752-1A50-235242F6CD94}"/>
              </a:ext>
            </a:extLst>
          </p:cNvPr>
          <p:cNvSpPr>
            <a:spLocks noGrp="1"/>
          </p:cNvSpPr>
          <p:nvPr>
            <p:ph type="title"/>
          </p:nvPr>
        </p:nvSpPr>
        <p:spPr/>
        <p:txBody>
          <a:bodyPr>
            <a:normAutofit/>
          </a:bodyPr>
          <a:lstStyle/>
          <a:p>
            <a:pPr algn="ctr"/>
            <a:r>
              <a:rPr lang="es-CO" sz="4800" b="1" dirty="0"/>
              <a:t>Simbolizaba la SANGRE DE CRISTO </a:t>
            </a:r>
          </a:p>
        </p:txBody>
      </p:sp>
      <p:sp>
        <p:nvSpPr>
          <p:cNvPr id="8" name="Marcador de contenido 7">
            <a:extLst>
              <a:ext uri="{FF2B5EF4-FFF2-40B4-BE49-F238E27FC236}">
                <a16:creationId xmlns:a16="http://schemas.microsoft.com/office/drawing/2014/main" id="{E7293470-868D-43A1-CAD7-7EA08D24CAC4}"/>
              </a:ext>
            </a:extLst>
          </p:cNvPr>
          <p:cNvSpPr>
            <a:spLocks noGrp="1"/>
          </p:cNvSpPr>
          <p:nvPr>
            <p:ph idx="1"/>
          </p:nvPr>
        </p:nvSpPr>
        <p:spPr/>
        <p:txBody>
          <a:bodyPr/>
          <a:lstStyle/>
          <a:p>
            <a:endParaRPr lang="es-CO"/>
          </a:p>
        </p:txBody>
      </p:sp>
      <p:pic>
        <p:nvPicPr>
          <p:cNvPr id="5" name="Imagen 4">
            <a:extLst>
              <a:ext uri="{FF2B5EF4-FFF2-40B4-BE49-F238E27FC236}">
                <a16:creationId xmlns:a16="http://schemas.microsoft.com/office/drawing/2014/main" id="{FF8C71A1-56B8-9199-3F96-7FF23AFF6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7482"/>
            <a:ext cx="12192000" cy="5570517"/>
          </a:xfrm>
          <a:prstGeom prst="rect">
            <a:avLst/>
          </a:prstGeom>
        </p:spPr>
      </p:pic>
      <p:sp>
        <p:nvSpPr>
          <p:cNvPr id="6" name="CuadroTexto 5">
            <a:extLst>
              <a:ext uri="{FF2B5EF4-FFF2-40B4-BE49-F238E27FC236}">
                <a16:creationId xmlns:a16="http://schemas.microsoft.com/office/drawing/2014/main" id="{B87A7F9B-D263-DCF8-6884-8F80ED695F71}"/>
              </a:ext>
            </a:extLst>
          </p:cNvPr>
          <p:cNvSpPr txBox="1"/>
          <p:nvPr/>
        </p:nvSpPr>
        <p:spPr>
          <a:xfrm>
            <a:off x="1461052" y="2223998"/>
            <a:ext cx="9269896" cy="2862322"/>
          </a:xfrm>
          <a:prstGeom prst="rect">
            <a:avLst/>
          </a:prstGeom>
          <a:noFill/>
        </p:spPr>
        <p:txBody>
          <a:bodyPr wrap="square">
            <a:spAutoFit/>
          </a:bodyPr>
          <a:lstStyle/>
          <a:p>
            <a:r>
              <a:rPr lang="es-CO" sz="3600" dirty="0"/>
              <a:t>La sangre del hijo de Dios era simbolizada por la sangre de la víctima sacrificada, .... La sangre era sagrada, puesto que solo mediante el derramamiento de la sangre del hijo de Dios podía haber expiación del pecado (CBT1/1126</a:t>
            </a:r>
          </a:p>
        </p:txBody>
      </p:sp>
    </p:spTree>
    <p:extLst>
      <p:ext uri="{BB962C8B-B14F-4D97-AF65-F5344CB8AC3E}">
        <p14:creationId xmlns:p14="http://schemas.microsoft.com/office/powerpoint/2010/main" val="15978242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0122AA3-9F96-EA63-83C7-79C31F6E3DAA}"/>
              </a:ext>
            </a:extLst>
          </p:cNvPr>
          <p:cNvSpPr>
            <a:spLocks noGrp="1"/>
          </p:cNvSpPr>
          <p:nvPr>
            <p:ph type="title"/>
          </p:nvPr>
        </p:nvSpPr>
        <p:spPr>
          <a:xfrm>
            <a:off x="838200" y="557189"/>
            <a:ext cx="3374136" cy="5567891"/>
          </a:xfrm>
        </p:spPr>
        <p:txBody>
          <a:bodyPr>
            <a:normAutofit/>
          </a:bodyPr>
          <a:lstStyle/>
          <a:p>
            <a:r>
              <a:rPr lang="es-CO" sz="4800" b="1" dirty="0">
                <a:latin typeface="Aharoni" panose="02010803020104030203" pitchFamily="2" charset="-79"/>
                <a:cs typeface="Aharoni" panose="02010803020104030203" pitchFamily="2" charset="-79"/>
              </a:rPr>
              <a:t>Las tres fases de la expiación </a:t>
            </a:r>
          </a:p>
        </p:txBody>
      </p:sp>
      <p:pic>
        <p:nvPicPr>
          <p:cNvPr id="4" name="Imagen 3">
            <a:extLst>
              <a:ext uri="{FF2B5EF4-FFF2-40B4-BE49-F238E27FC236}">
                <a16:creationId xmlns:a16="http://schemas.microsoft.com/office/drawing/2014/main" id="{138E0288-28B8-245B-0117-BFDE1BA1898A}"/>
              </a:ext>
            </a:extLst>
          </p:cNvPr>
          <p:cNvPicPr>
            <a:picLocks noChangeAspect="1"/>
          </p:cNvPicPr>
          <p:nvPr/>
        </p:nvPicPr>
        <p:blipFill rotWithShape="1">
          <a:blip r:embed="rId2">
            <a:extLst>
              <a:ext uri="{28A0092B-C50C-407E-A947-70E740481C1C}">
                <a14:useLocalDpi xmlns:a14="http://schemas.microsoft.com/office/drawing/2010/main" val="0"/>
              </a:ext>
            </a:extLst>
          </a:blip>
          <a:srcRect t="93111"/>
          <a:stretch/>
        </p:blipFill>
        <p:spPr>
          <a:xfrm>
            <a:off x="0" y="6176962"/>
            <a:ext cx="12192000" cy="681037"/>
          </a:xfrm>
          <a:prstGeom prst="rect">
            <a:avLst/>
          </a:prstGeom>
          <a:ln>
            <a:solidFill>
              <a:srgbClr val="00B0F0"/>
            </a:solidFill>
          </a:ln>
        </p:spPr>
      </p:pic>
      <p:graphicFrame>
        <p:nvGraphicFramePr>
          <p:cNvPr id="13" name="Marcador de contenido 2">
            <a:extLst>
              <a:ext uri="{FF2B5EF4-FFF2-40B4-BE49-F238E27FC236}">
                <a16:creationId xmlns:a16="http://schemas.microsoft.com/office/drawing/2014/main" id="{600957FE-6749-DCFD-922A-0A5A4A46FF09}"/>
              </a:ext>
            </a:extLst>
          </p:cNvPr>
          <p:cNvGraphicFramePr>
            <a:graphicFrameLocks noGrp="1"/>
          </p:cNvGraphicFramePr>
          <p:nvPr>
            <p:ph idx="1"/>
            <p:extLst>
              <p:ext uri="{D42A27DB-BD31-4B8C-83A1-F6EECF244321}">
                <p14:modId xmlns:p14="http://schemas.microsoft.com/office/powerpoint/2010/main" val="105464064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5329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DB237-2733-80F0-AF72-07FC44CE0B81}"/>
              </a:ext>
            </a:extLst>
          </p:cNvPr>
          <p:cNvSpPr>
            <a:spLocks noGrp="1"/>
          </p:cNvSpPr>
          <p:nvPr>
            <p:ph type="title"/>
          </p:nvPr>
        </p:nvSpPr>
        <p:spPr>
          <a:xfrm>
            <a:off x="838200" y="681037"/>
            <a:ext cx="10515600" cy="1009651"/>
          </a:xfrm>
        </p:spPr>
        <p:txBody>
          <a:bodyPr>
            <a:normAutofit fontScale="90000"/>
          </a:bodyPr>
          <a:lstStyle/>
          <a:p>
            <a:r>
              <a:rPr lang="es-ES" dirty="0"/>
              <a:t>1)  </a:t>
            </a:r>
            <a:r>
              <a:rPr lang="es-ES" b="1" dirty="0">
                <a:latin typeface="Aharoni" panose="02010803020104030203" pitchFamily="2" charset="-79"/>
                <a:cs typeface="Aharoni" panose="02010803020104030203" pitchFamily="2" charset="-79"/>
              </a:rPr>
              <a:t>Expiación en el atrio</a:t>
            </a:r>
            <a:br>
              <a:rPr lang="en-US" dirty="0"/>
            </a:br>
            <a:endParaRPr lang="es-CO" dirty="0"/>
          </a:p>
        </p:txBody>
      </p:sp>
      <p:sp>
        <p:nvSpPr>
          <p:cNvPr id="3" name="Marcador de contenido 2">
            <a:extLst>
              <a:ext uri="{FF2B5EF4-FFF2-40B4-BE49-F238E27FC236}">
                <a16:creationId xmlns:a16="http://schemas.microsoft.com/office/drawing/2014/main" id="{3273D21B-10B0-646E-9EF8-1D152DD7AC83}"/>
              </a:ext>
            </a:extLst>
          </p:cNvPr>
          <p:cNvSpPr>
            <a:spLocks noGrp="1"/>
          </p:cNvSpPr>
          <p:nvPr>
            <p:ph idx="1"/>
          </p:nvPr>
        </p:nvSpPr>
        <p:spPr/>
        <p:txBody>
          <a:bodyPr/>
          <a:lstStyle/>
          <a:p>
            <a:r>
              <a:rPr lang="es-ES" dirty="0"/>
              <a:t>A. Por la consagración del  santuario y los sacerdotes</a:t>
            </a:r>
          </a:p>
          <a:p>
            <a:pPr marL="0" indent="0">
              <a:buNone/>
            </a:pPr>
            <a:r>
              <a:rPr lang="es-ES" dirty="0"/>
              <a:t>        Levítico 8 14- 15</a:t>
            </a:r>
          </a:p>
          <a:p>
            <a:r>
              <a:rPr lang="es-ES" dirty="0"/>
              <a:t>B. Por el pecado del príncipe  Levítico 4:22,24-25</a:t>
            </a:r>
          </a:p>
          <a:p>
            <a:pPr marL="0" indent="0">
              <a:buNone/>
            </a:pPr>
            <a:endParaRPr lang="es-ES" dirty="0"/>
          </a:p>
          <a:p>
            <a:pPr marL="0" indent="0">
              <a:buNone/>
            </a:pPr>
            <a:r>
              <a:rPr lang="es-ES" sz="3200" b="1" dirty="0"/>
              <a:t>. </a:t>
            </a:r>
            <a:r>
              <a:rPr lang="es-ES" sz="3200" dirty="0"/>
              <a:t>C</a:t>
            </a:r>
            <a:r>
              <a:rPr lang="es-ES" sz="3200" b="1" dirty="0"/>
              <a:t>.</a:t>
            </a:r>
            <a:r>
              <a:rPr lang="es-ES" dirty="0"/>
              <a:t> por el pecado del común del pueblo </a:t>
            </a:r>
          </a:p>
          <a:p>
            <a:pPr marL="0" indent="0">
              <a:buNone/>
            </a:pPr>
            <a:r>
              <a:rPr lang="es-ES" dirty="0"/>
              <a:t>      Levítico 4:27,28-29</a:t>
            </a:r>
            <a:endParaRPr lang="es-CO" dirty="0"/>
          </a:p>
        </p:txBody>
      </p:sp>
      <p:pic>
        <p:nvPicPr>
          <p:cNvPr id="4" name="Imagen 3">
            <a:extLst>
              <a:ext uri="{FF2B5EF4-FFF2-40B4-BE49-F238E27FC236}">
                <a16:creationId xmlns:a16="http://schemas.microsoft.com/office/drawing/2014/main" id="{95C3C28A-7EDA-06BA-8BB6-583AB3B15F33}"/>
              </a:ext>
            </a:extLst>
          </p:cNvPr>
          <p:cNvPicPr>
            <a:picLocks noChangeAspect="1"/>
          </p:cNvPicPr>
          <p:nvPr/>
        </p:nvPicPr>
        <p:blipFill rotWithShape="1">
          <a:blip r:embed="rId3">
            <a:extLst>
              <a:ext uri="{28A0092B-C50C-407E-A947-70E740481C1C}">
                <a14:useLocalDpi xmlns:a14="http://schemas.microsoft.com/office/drawing/2010/main" val="0"/>
              </a:ext>
            </a:extLst>
          </a:blip>
          <a:srcRect t="93111"/>
          <a:stretch/>
        </p:blipFill>
        <p:spPr>
          <a:xfrm>
            <a:off x="0" y="6176962"/>
            <a:ext cx="12192000" cy="681037"/>
          </a:xfrm>
          <a:prstGeom prst="rect">
            <a:avLst/>
          </a:prstGeom>
          <a:ln>
            <a:solidFill>
              <a:srgbClr val="00B0F0"/>
            </a:solidFill>
          </a:ln>
        </p:spPr>
      </p:pic>
      <p:pic>
        <p:nvPicPr>
          <p:cNvPr id="5" name="Imagen 4" descr="Una caricatura de una persona&#10;&#10;Descripción generada automáticamente con confianza baja">
            <a:extLst>
              <a:ext uri="{FF2B5EF4-FFF2-40B4-BE49-F238E27FC236}">
                <a16:creationId xmlns:a16="http://schemas.microsoft.com/office/drawing/2014/main" id="{F7451A71-835C-D4A1-51F9-206F89F387D6}"/>
              </a:ext>
            </a:extLst>
          </p:cNvPr>
          <p:cNvPicPr>
            <a:picLocks noChangeAspect="1"/>
          </p:cNvPicPr>
          <p:nvPr/>
        </p:nvPicPr>
        <p:blipFill rotWithShape="1">
          <a:blip r:embed="rId4">
            <a:extLst>
              <a:ext uri="{28A0092B-C50C-407E-A947-70E740481C1C}">
                <a14:useLocalDpi xmlns:a14="http://schemas.microsoft.com/office/drawing/2010/main" val="0"/>
              </a:ext>
            </a:extLst>
          </a:blip>
          <a:srcRect l="45551" r="2" b="2"/>
          <a:stretch/>
        </p:blipFill>
        <p:spPr>
          <a:xfrm>
            <a:off x="9250946" y="1524683"/>
            <a:ext cx="2738958" cy="3695497"/>
          </a:xfrm>
          <a:prstGeom prst="rect">
            <a:avLst/>
          </a:prstGeom>
        </p:spPr>
      </p:pic>
      <p:sp>
        <p:nvSpPr>
          <p:cNvPr id="7" name="CuadroTexto 6">
            <a:extLst>
              <a:ext uri="{FF2B5EF4-FFF2-40B4-BE49-F238E27FC236}">
                <a16:creationId xmlns:a16="http://schemas.microsoft.com/office/drawing/2014/main" id="{CB5ADC97-FE1E-40AB-D41B-A4DC7AF9CC87}"/>
              </a:ext>
            </a:extLst>
          </p:cNvPr>
          <p:cNvSpPr txBox="1"/>
          <p:nvPr/>
        </p:nvSpPr>
        <p:spPr>
          <a:xfrm>
            <a:off x="659296" y="5375405"/>
            <a:ext cx="11151704" cy="646331"/>
          </a:xfrm>
          <a:prstGeom prst="rect">
            <a:avLst/>
          </a:prstGeom>
          <a:noFill/>
        </p:spPr>
        <p:txBody>
          <a:bodyPr wrap="square">
            <a:spAutoFit/>
          </a:bodyPr>
          <a:lstStyle/>
          <a:p>
            <a:r>
              <a:rPr lang="es-CO" dirty="0"/>
              <a:t>Cuando nos referimos a la expiación en el atrio significa que se sacrificaba la víctima y la sangre se untaba en los cuernos del altar de sacrificios, y el resto se derramaba en el mismo lugar no era llevada dentro del velo..</a:t>
            </a:r>
          </a:p>
        </p:txBody>
      </p:sp>
    </p:spTree>
    <p:extLst>
      <p:ext uri="{BB962C8B-B14F-4D97-AF65-F5344CB8AC3E}">
        <p14:creationId xmlns:p14="http://schemas.microsoft.com/office/powerpoint/2010/main" val="384742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95E9EC0-056C-1C24-81F8-48F3A50501B8}"/>
              </a:ext>
            </a:extLst>
          </p:cNvPr>
          <p:cNvSpPr>
            <a:spLocks noGrp="1"/>
          </p:cNvSpPr>
          <p:nvPr>
            <p:ph type="title"/>
          </p:nvPr>
        </p:nvSpPr>
        <p:spPr>
          <a:xfrm>
            <a:off x="572493" y="238539"/>
            <a:ext cx="11018520" cy="1434415"/>
          </a:xfrm>
        </p:spPr>
        <p:txBody>
          <a:bodyPr anchor="b">
            <a:normAutofit/>
          </a:bodyPr>
          <a:lstStyle/>
          <a:p>
            <a:r>
              <a:rPr lang="es-CO" sz="5400"/>
              <a:t> </a:t>
            </a:r>
            <a:r>
              <a:rPr lang="es-ES" sz="5400"/>
              <a:t>2/</a:t>
            </a:r>
            <a:r>
              <a:rPr lang="es-ES" sz="5400" b="1">
                <a:latin typeface="Aharoni" panose="02010803020104030203" pitchFamily="2" charset="-79"/>
                <a:cs typeface="Aharoni" panose="02010803020104030203" pitchFamily="2" charset="-79"/>
              </a:rPr>
              <a:t>La expiación en el lugar Santo </a:t>
            </a:r>
            <a:endParaRPr lang="es-CO" sz="5400" b="1">
              <a:latin typeface="Aharoni" panose="02010803020104030203" pitchFamily="2" charset="-79"/>
              <a:cs typeface="Aharoni" panose="02010803020104030203" pitchFamily="2" charset="-79"/>
            </a:endParaRPr>
          </a:p>
        </p:txBody>
      </p:sp>
      <p:sp>
        <p:nvSpPr>
          <p:cNvPr id="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023A073-4230-7BF4-CB0B-E428E871ED38}"/>
              </a:ext>
            </a:extLst>
          </p:cNvPr>
          <p:cNvSpPr>
            <a:spLocks noGrp="1"/>
          </p:cNvSpPr>
          <p:nvPr>
            <p:ph idx="1"/>
          </p:nvPr>
        </p:nvSpPr>
        <p:spPr>
          <a:xfrm>
            <a:off x="572492" y="2071316"/>
            <a:ext cx="7100117" cy="4119172"/>
          </a:xfrm>
        </p:spPr>
        <p:txBody>
          <a:bodyPr anchor="t">
            <a:normAutofit/>
          </a:bodyPr>
          <a:lstStyle/>
          <a:p>
            <a:r>
              <a:rPr lang="es-ES" b="1" dirty="0"/>
              <a:t>A. Por el pecado de la congregación </a:t>
            </a:r>
          </a:p>
          <a:p>
            <a:pPr marL="0" indent="0">
              <a:buNone/>
            </a:pPr>
            <a:r>
              <a:rPr lang="es-ES" b="1" dirty="0"/>
              <a:t>     Levíticos 4: 3,7 </a:t>
            </a:r>
          </a:p>
          <a:p>
            <a:pPr marL="0" indent="0">
              <a:buNone/>
            </a:pPr>
            <a:endParaRPr lang="es-ES" sz="2200" dirty="0"/>
          </a:p>
          <a:p>
            <a:r>
              <a:rPr lang="es-ES" sz="3200" b="1" dirty="0"/>
              <a:t>B. Por el pecado del sacerdote Ungido </a:t>
            </a:r>
          </a:p>
          <a:p>
            <a:pPr marL="0" indent="0">
              <a:buNone/>
            </a:pPr>
            <a:r>
              <a:rPr lang="es-ES" sz="3200" b="1" dirty="0"/>
              <a:t>  Levíticos 4: 13,17</a:t>
            </a:r>
            <a:endParaRPr lang="es-CO" sz="3200" b="1" dirty="0"/>
          </a:p>
        </p:txBody>
      </p:sp>
      <p:pic>
        <p:nvPicPr>
          <p:cNvPr id="6" name="Imagen 5" descr="Una caricatura de una persona&#10;&#10;Descripción generada automáticamente con confianza baja">
            <a:extLst>
              <a:ext uri="{FF2B5EF4-FFF2-40B4-BE49-F238E27FC236}">
                <a16:creationId xmlns:a16="http://schemas.microsoft.com/office/drawing/2014/main" id="{EC4DC6EF-0FA2-79A2-046C-D28E4DEA2B14}"/>
              </a:ext>
            </a:extLst>
          </p:cNvPr>
          <p:cNvPicPr>
            <a:picLocks noChangeAspect="1"/>
          </p:cNvPicPr>
          <p:nvPr/>
        </p:nvPicPr>
        <p:blipFill rotWithShape="1">
          <a:blip r:embed="rId2">
            <a:extLst>
              <a:ext uri="{28A0092B-C50C-407E-A947-70E740481C1C}">
                <a14:useLocalDpi xmlns:a14="http://schemas.microsoft.com/office/drawing/2010/main" val="0"/>
              </a:ext>
            </a:extLst>
          </a:blip>
          <a:srcRect l="39624" r="6261" b="2"/>
          <a:stretch/>
        </p:blipFill>
        <p:spPr>
          <a:xfrm>
            <a:off x="7675658" y="2093976"/>
            <a:ext cx="3941064" cy="2686348"/>
          </a:xfrm>
          <a:prstGeom prst="rect">
            <a:avLst/>
          </a:prstGeom>
        </p:spPr>
      </p:pic>
      <p:pic>
        <p:nvPicPr>
          <p:cNvPr id="5" name="Imagen 4">
            <a:extLst>
              <a:ext uri="{FF2B5EF4-FFF2-40B4-BE49-F238E27FC236}">
                <a16:creationId xmlns:a16="http://schemas.microsoft.com/office/drawing/2014/main" id="{110595D6-5F1B-DBE3-1F26-11C55CA70F03}"/>
              </a:ext>
            </a:extLst>
          </p:cNvPr>
          <p:cNvPicPr>
            <a:picLocks noChangeAspect="1"/>
          </p:cNvPicPr>
          <p:nvPr/>
        </p:nvPicPr>
        <p:blipFill rotWithShape="1">
          <a:blip r:embed="rId3">
            <a:extLst>
              <a:ext uri="{28A0092B-C50C-407E-A947-70E740481C1C}">
                <a14:useLocalDpi xmlns:a14="http://schemas.microsoft.com/office/drawing/2010/main" val="0"/>
              </a:ext>
            </a:extLst>
          </a:blip>
          <a:srcRect t="93111"/>
          <a:stretch/>
        </p:blipFill>
        <p:spPr>
          <a:xfrm>
            <a:off x="0" y="6190488"/>
            <a:ext cx="12192000" cy="667512"/>
          </a:xfrm>
          <a:prstGeom prst="rect">
            <a:avLst/>
          </a:prstGeom>
          <a:ln>
            <a:solidFill>
              <a:srgbClr val="00B0F0"/>
            </a:solidFill>
          </a:ln>
        </p:spPr>
      </p:pic>
      <p:sp>
        <p:nvSpPr>
          <p:cNvPr id="8" name="CuadroTexto 7">
            <a:extLst>
              <a:ext uri="{FF2B5EF4-FFF2-40B4-BE49-F238E27FC236}">
                <a16:creationId xmlns:a16="http://schemas.microsoft.com/office/drawing/2014/main" id="{0ABABC7C-7376-B252-7741-E4156815B2A8}"/>
              </a:ext>
            </a:extLst>
          </p:cNvPr>
          <p:cNvSpPr txBox="1"/>
          <p:nvPr/>
        </p:nvSpPr>
        <p:spPr>
          <a:xfrm>
            <a:off x="294197" y="5201346"/>
            <a:ext cx="11529391" cy="646331"/>
          </a:xfrm>
          <a:prstGeom prst="rect">
            <a:avLst/>
          </a:prstGeom>
          <a:noFill/>
        </p:spPr>
        <p:txBody>
          <a:bodyPr wrap="square">
            <a:spAutoFit/>
          </a:bodyPr>
          <a:lstStyle/>
          <a:p>
            <a:r>
              <a:rPr lang="es-CO" dirty="0"/>
              <a:t>En el lugar Santo se hace expiación porque se lleva la sangre dentro del velo para aspergerla en las cortinas que dividían el lugar santo del santísimo y para untar los cuernos del altar del incienso</a:t>
            </a:r>
          </a:p>
        </p:txBody>
      </p:sp>
    </p:spTree>
    <p:extLst>
      <p:ext uri="{BB962C8B-B14F-4D97-AF65-F5344CB8AC3E}">
        <p14:creationId xmlns:p14="http://schemas.microsoft.com/office/powerpoint/2010/main" val="323697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6A45BF-5FC9-3782-DD46-756B039A57C6}"/>
              </a:ext>
            </a:extLst>
          </p:cNvPr>
          <p:cNvSpPr>
            <a:spLocks noGrp="1"/>
          </p:cNvSpPr>
          <p:nvPr>
            <p:ph type="title"/>
          </p:nvPr>
        </p:nvSpPr>
        <p:spPr>
          <a:xfrm>
            <a:off x="841248" y="548640"/>
            <a:ext cx="3600860" cy="5431536"/>
          </a:xfrm>
        </p:spPr>
        <p:txBody>
          <a:bodyPr>
            <a:normAutofit/>
          </a:bodyPr>
          <a:lstStyle/>
          <a:p>
            <a:r>
              <a:rPr lang="es-ES" sz="5400" dirty="0"/>
              <a:t>3/</a:t>
            </a:r>
            <a:r>
              <a:rPr lang="es-ES" sz="5400" dirty="0">
                <a:latin typeface="Aharoni" panose="02010803020104030203" pitchFamily="2" charset="-79"/>
                <a:cs typeface="Aharoni" panose="02010803020104030203" pitchFamily="2" charset="-79"/>
              </a:rPr>
              <a:t>La expiación en el lugar santísimo</a:t>
            </a:r>
            <a:endParaRPr lang="es-CO" sz="5400" dirty="0">
              <a:latin typeface="Aharoni" panose="02010803020104030203" pitchFamily="2" charset="-79"/>
              <a:cs typeface="Aharoni" panose="02010803020104030203" pitchFamily="2" charset="-79"/>
            </a:endParaRP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7187026-86DA-D6B5-78F5-047CD63F4BD9}"/>
              </a:ext>
            </a:extLst>
          </p:cNvPr>
          <p:cNvSpPr>
            <a:spLocks noGrp="1"/>
          </p:cNvSpPr>
          <p:nvPr>
            <p:ph idx="1"/>
          </p:nvPr>
        </p:nvSpPr>
        <p:spPr>
          <a:xfrm>
            <a:off x="5126418" y="552091"/>
            <a:ext cx="6224335" cy="5431536"/>
          </a:xfrm>
        </p:spPr>
        <p:txBody>
          <a:bodyPr anchor="ctr">
            <a:normAutofit/>
          </a:bodyPr>
          <a:lstStyle/>
          <a:p>
            <a:pPr marL="0" indent="0">
              <a:buNone/>
            </a:pPr>
            <a:r>
              <a:rPr lang="es-ES" sz="4400" dirty="0"/>
              <a:t>A. El día del </a:t>
            </a:r>
            <a:r>
              <a:rPr lang="es-ES" sz="4400" dirty="0" err="1"/>
              <a:t>yom</a:t>
            </a:r>
            <a:r>
              <a:rPr lang="es-ES" sz="4400" dirty="0"/>
              <a:t> </a:t>
            </a:r>
            <a:r>
              <a:rPr lang="es-ES" sz="4400" dirty="0" err="1"/>
              <a:t>kippur</a:t>
            </a:r>
            <a:r>
              <a:rPr lang="es-ES" sz="4400" dirty="0"/>
              <a:t> </a:t>
            </a:r>
          </a:p>
          <a:p>
            <a:pPr marL="0" indent="0">
              <a:buNone/>
            </a:pPr>
            <a:r>
              <a:rPr lang="es-ES" sz="3600" dirty="0"/>
              <a:t>Era día de la limpieza del    santuario terrenal    </a:t>
            </a:r>
          </a:p>
          <a:p>
            <a:endParaRPr lang="es-ES" sz="4800" dirty="0"/>
          </a:p>
          <a:p>
            <a:pPr marL="0" indent="0">
              <a:buNone/>
            </a:pPr>
            <a:r>
              <a:rPr lang="es-ES" sz="2200" dirty="0"/>
              <a:t>.</a:t>
            </a:r>
            <a:r>
              <a:rPr lang="es-ES" sz="5400" dirty="0"/>
              <a:t>B. En 1844 </a:t>
            </a:r>
          </a:p>
          <a:p>
            <a:pPr marL="0" indent="0">
              <a:buNone/>
            </a:pPr>
            <a:r>
              <a:rPr lang="es-ES" sz="4000" dirty="0"/>
              <a:t>Inició la limpieza del santuario celestial</a:t>
            </a:r>
          </a:p>
        </p:txBody>
      </p:sp>
      <p:pic>
        <p:nvPicPr>
          <p:cNvPr id="4" name="Imagen 3">
            <a:extLst>
              <a:ext uri="{FF2B5EF4-FFF2-40B4-BE49-F238E27FC236}">
                <a16:creationId xmlns:a16="http://schemas.microsoft.com/office/drawing/2014/main" id="{3C062D54-AA71-C7CC-E020-55719ED5EB7B}"/>
              </a:ext>
            </a:extLst>
          </p:cNvPr>
          <p:cNvPicPr>
            <a:picLocks noChangeAspect="1"/>
          </p:cNvPicPr>
          <p:nvPr/>
        </p:nvPicPr>
        <p:blipFill rotWithShape="1">
          <a:blip r:embed="rId3">
            <a:extLst>
              <a:ext uri="{28A0092B-C50C-407E-A947-70E740481C1C}">
                <a14:useLocalDpi xmlns:a14="http://schemas.microsoft.com/office/drawing/2010/main" val="0"/>
              </a:ext>
            </a:extLst>
          </a:blip>
          <a:srcRect t="93111"/>
          <a:stretch/>
        </p:blipFill>
        <p:spPr>
          <a:xfrm>
            <a:off x="0" y="6142382"/>
            <a:ext cx="12192000" cy="715617"/>
          </a:xfrm>
          <a:prstGeom prst="rect">
            <a:avLst/>
          </a:prstGeom>
          <a:ln>
            <a:solidFill>
              <a:srgbClr val="00B0F0"/>
            </a:solidFill>
          </a:ln>
        </p:spPr>
      </p:pic>
    </p:spTree>
    <p:extLst>
      <p:ext uri="{BB962C8B-B14F-4D97-AF65-F5344CB8AC3E}">
        <p14:creationId xmlns:p14="http://schemas.microsoft.com/office/powerpoint/2010/main" val="227626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bibleuniversity.com/images/CourseID2/afsg17-14a.jpg"/>
          <p:cNvPicPr>
            <a:picLocks noChangeAspect="1" noChangeArrowheads="1"/>
          </p:cNvPicPr>
          <p:nvPr/>
        </p:nvPicPr>
        <p:blipFill>
          <a:blip r:embed="rId2"/>
          <a:srcRect t="27917" r="78539" b="45860"/>
          <a:stretch>
            <a:fillRect/>
          </a:stretch>
        </p:blipFill>
        <p:spPr bwMode="auto">
          <a:xfrm>
            <a:off x="0" y="-12700"/>
            <a:ext cx="12192000" cy="6858000"/>
          </a:xfrm>
          <a:prstGeom prst="rect">
            <a:avLst/>
          </a:prstGeom>
          <a:noFill/>
          <a:effectLst>
            <a:softEdge rad="317500"/>
          </a:effectLst>
        </p:spPr>
      </p:pic>
      <p:sp>
        <p:nvSpPr>
          <p:cNvPr id="29699" name="2 CuadroTexto"/>
          <p:cNvSpPr txBox="1">
            <a:spLocks noChangeArrowheads="1"/>
          </p:cNvSpPr>
          <p:nvPr/>
        </p:nvSpPr>
        <p:spPr bwMode="auto">
          <a:xfrm>
            <a:off x="2558222" y="329720"/>
            <a:ext cx="9321799"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24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rPr>
              <a:t>El DÍA MÁS SOLEMNE: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s-ES" sz="3200" b="0" i="0" u="none" strike="noStrike" kern="1200" cap="none" spc="0" normalizeH="0" baseline="0" noProof="0" dirty="0">
              <a:ln>
                <a:noFill/>
              </a:ln>
              <a:solidFill>
                <a:srgbClr val="000000"/>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3200" b="0" i="0" u="none" strike="noStrike" kern="1200" cap="none" spc="0" normalizeH="0" baseline="0" noProof="0" dirty="0">
                <a:ln>
                  <a:noFill/>
                </a:ln>
                <a:solidFill>
                  <a:srgbClr val="0070C0"/>
                </a:solidFill>
                <a:effectLst/>
                <a:uLnTx/>
                <a:uFillTx/>
                <a:latin typeface="Arial Black" panose="020B0A04020102020204" pitchFamily="34" charset="0"/>
                <a:ea typeface="+mn-ea"/>
                <a:cs typeface="+mn-cs"/>
              </a:rPr>
              <a:t> “YOM KIPPUR”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1800" b="0" i="0" u="none" strike="noStrike" kern="1200" cap="none" spc="0" normalizeH="0" baseline="0" noProof="0" dirty="0">
                <a:ln>
                  <a:noFill/>
                </a:ln>
                <a:solidFill>
                  <a:srgbClr val="0070C0"/>
                </a:solidFill>
                <a:effectLst/>
                <a:uLnTx/>
                <a:uFillTx/>
                <a:latin typeface="Arial Black" panose="020B0A040201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3200" b="0" i="0" u="none" strike="noStrike" kern="1200" cap="none" spc="0" normalizeH="0" baseline="0" noProof="0" dirty="0">
                <a:ln>
                  <a:noFill/>
                </a:ln>
                <a:solidFill>
                  <a:srgbClr val="0070C0"/>
                </a:solidFill>
                <a:effectLst/>
                <a:uLnTx/>
                <a:uFillTx/>
                <a:latin typeface="Arial Black" panose="020B0A04020102020204" pitchFamily="34" charset="0"/>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s-ES" sz="1800" b="0" i="0" u="none" strike="noStrike" kern="1200" cap="none" spc="0" normalizeH="0" baseline="0" noProof="0" dirty="0">
              <a:ln>
                <a:noFill/>
              </a:ln>
              <a:solidFill>
                <a:srgbClr val="0070C0"/>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altLang="es-ES" sz="2800" b="0" i="0" u="none" strike="noStrike" kern="1200" cap="none" spc="0" normalizeH="0" baseline="0" noProof="0" dirty="0">
                <a:ln>
                  <a:noFill/>
                </a:ln>
                <a:solidFill>
                  <a:srgbClr val="0070C0"/>
                </a:solidFill>
                <a:effectLst/>
                <a:uLnTx/>
                <a:uFillTx/>
                <a:latin typeface="Arial Black" panose="020B0A04020102020204" pitchFamily="34" charset="0"/>
                <a:ea typeface="+mn-ea"/>
                <a:cs typeface="+mn-cs"/>
              </a:rPr>
              <a:t> </a:t>
            </a:r>
            <a:r>
              <a:rPr kumimoji="0" lang="es-ES" altLang="es-ES" sz="2400" b="0" i="0" u="none" strike="noStrike" kern="1200" cap="none" spc="0" normalizeH="0" baseline="0" noProof="0" dirty="0">
                <a:ln>
                  <a:noFill/>
                </a:ln>
                <a:solidFill>
                  <a:srgbClr val="0070C0"/>
                </a:solidFill>
                <a:effectLst/>
                <a:uLnTx/>
                <a:uFillTx/>
                <a:latin typeface="Arial Black" panose="020B0A04020102020204" pitchFamily="34" charset="0"/>
                <a:ea typeface="+mn-ea"/>
                <a:cs typeface="+mn-cs"/>
              </a:rPr>
              <a:t>“DÍA DE EXPIACIÓN”</a:t>
            </a:r>
            <a:r>
              <a:rPr kumimoji="0" lang="es-C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El </a:t>
            </a:r>
            <a:r>
              <a:rPr kumimoji="0" lang="es-CO"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Yom</a:t>
            </a:r>
            <a:r>
              <a:rPr kumimoji="0" lang="es-CO"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s-CO" sz="3200" b="1"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Kippur</a:t>
            </a:r>
            <a:r>
              <a:rPr kumimoji="0" lang="es-CO"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 Día del Perdón</a:t>
            </a:r>
            <a:r>
              <a:rPr kumimoji="0" lang="es-CO" sz="3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endParaRPr kumimoji="0" lang="es-ES" altLang="es-ES" sz="4400" b="1" i="0" u="none" strike="noStrike" kern="1200" cap="none" spc="0" normalizeH="0" baseline="0" noProof="0" dirty="0">
              <a:ln>
                <a:noFill/>
              </a:ln>
              <a:solidFill>
                <a:srgbClr val="0070C0"/>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s-E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altLang="es-E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052" name="Picture 4" descr="http://www.bibleuniversity.com/images/CourseID2/afsg17-14a.jpg"/>
          <p:cNvPicPr>
            <a:picLocks noChangeAspect="1" noChangeArrowheads="1"/>
          </p:cNvPicPr>
          <p:nvPr/>
        </p:nvPicPr>
        <p:blipFill>
          <a:blip r:embed="rId2"/>
          <a:srcRect t="1695" r="5741" b="1695"/>
          <a:stretch>
            <a:fillRect/>
          </a:stretch>
        </p:blipFill>
        <p:spPr bwMode="auto">
          <a:xfrm>
            <a:off x="0" y="0"/>
            <a:ext cx="3935896" cy="4760902"/>
          </a:xfrm>
          <a:prstGeom prst="rect">
            <a:avLst/>
          </a:prstGeom>
          <a:noFill/>
          <a:effectLst>
            <a:softEdge rad="317500"/>
          </a:effectLst>
        </p:spPr>
      </p:pic>
      <p:sp>
        <p:nvSpPr>
          <p:cNvPr id="2" name="Rectángulo 1"/>
          <p:cNvSpPr/>
          <p:nvPr/>
        </p:nvSpPr>
        <p:spPr>
          <a:xfrm>
            <a:off x="1673757" y="4773602"/>
            <a:ext cx="932180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err="1">
                <a:ln>
                  <a:noFill/>
                </a:ln>
                <a:solidFill>
                  <a:srgbClr val="252525"/>
                </a:solidFill>
                <a:effectLst/>
                <a:uLnTx/>
                <a:uFillTx/>
                <a:latin typeface="Arial" panose="020B0604020202020204" pitchFamily="34" charset="0"/>
                <a:ea typeface="+mn-ea"/>
                <a:cs typeface="+mn-cs"/>
              </a:rPr>
              <a:t>Yom</a:t>
            </a:r>
            <a:r>
              <a:rPr kumimoji="0" lang="es-ES" sz="2400" b="1" i="1" u="none" strike="noStrike" kern="1200" cap="none" spc="0" normalizeH="0" baseline="0" noProof="0" dirty="0">
                <a:ln>
                  <a:noFill/>
                </a:ln>
                <a:solidFill>
                  <a:srgbClr val="252525"/>
                </a:solidFill>
                <a:effectLst/>
                <a:uLnTx/>
                <a:uFillTx/>
                <a:latin typeface="Arial" panose="020B0604020202020204" pitchFamily="34" charset="0"/>
                <a:ea typeface="+mn-ea"/>
                <a:cs typeface="+mn-cs"/>
              </a:rPr>
              <a:t> </a:t>
            </a:r>
            <a:r>
              <a:rPr kumimoji="0" lang="es-ES" sz="2400" b="1" i="1" u="none" strike="noStrike" kern="1200" cap="none" spc="0" normalizeH="0" baseline="0" noProof="0" dirty="0" err="1">
                <a:ln>
                  <a:noFill/>
                </a:ln>
                <a:solidFill>
                  <a:srgbClr val="252525"/>
                </a:solidFill>
                <a:effectLst/>
                <a:uLnTx/>
                <a:uFillTx/>
                <a:latin typeface="Arial" panose="020B0604020202020204" pitchFamily="34" charset="0"/>
                <a:ea typeface="+mn-ea"/>
                <a:cs typeface="+mn-cs"/>
              </a:rPr>
              <a:t>Kipur</a:t>
            </a:r>
            <a:r>
              <a:rPr kumimoji="0" lang="es-ES" sz="2400" b="1" i="0" u="none" strike="noStrike" kern="1200" cap="none" spc="0" normalizeH="0" baseline="0" noProof="0" dirty="0">
                <a:ln>
                  <a:noFill/>
                </a:ln>
                <a:solidFill>
                  <a:srgbClr val="252525"/>
                </a:solidFill>
                <a:effectLst/>
                <a:uLnTx/>
                <a:uFillTx/>
                <a:latin typeface="Arial" panose="020B0604020202020204" pitchFamily="34" charset="0"/>
                <a:ea typeface="+mn-ea"/>
                <a:cs typeface="+mn-cs"/>
              </a:rPr>
              <a:t> es el día judío del arrepentimiento, considerado el día más santo y más solemne del año. Su tema central la expiación y la reconciliación.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252525"/>
                </a:solidFill>
                <a:effectLst/>
                <a:uLnTx/>
                <a:uFillTx/>
                <a:latin typeface="Arial" panose="020B0604020202020204" pitchFamily="34" charset="0"/>
                <a:ea typeface="+mn-ea"/>
                <a:cs typeface="+mn-cs"/>
              </a:rPr>
              <a:t> </a:t>
            </a:r>
            <a:endParaRPr kumimoji="0" lang="es-ES" sz="2400" b="1"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3" name="Imagen 2">
            <a:extLst>
              <a:ext uri="{FF2B5EF4-FFF2-40B4-BE49-F238E27FC236}">
                <a16:creationId xmlns:a16="http://schemas.microsoft.com/office/drawing/2014/main" id="{8195C22E-9BA7-57B0-13A1-B9CA7F0E2CFA}"/>
              </a:ext>
            </a:extLst>
          </p:cNvPr>
          <p:cNvPicPr>
            <a:picLocks noChangeAspect="1"/>
          </p:cNvPicPr>
          <p:nvPr/>
        </p:nvPicPr>
        <p:blipFill rotWithShape="1">
          <a:blip r:embed="rId3">
            <a:extLst>
              <a:ext uri="{28A0092B-C50C-407E-A947-70E740481C1C}">
                <a14:useLocalDpi xmlns:a14="http://schemas.microsoft.com/office/drawing/2010/main" val="0"/>
              </a:ext>
            </a:extLst>
          </a:blip>
          <a:srcRect t="93111"/>
          <a:stretch/>
        </p:blipFill>
        <p:spPr>
          <a:xfrm>
            <a:off x="31750" y="6084451"/>
            <a:ext cx="12191999" cy="734437"/>
          </a:xfrm>
          <a:prstGeom prst="rect">
            <a:avLst/>
          </a:prstGeom>
          <a:ln>
            <a:solidFill>
              <a:srgbClr val="00B0F0"/>
            </a:solidFill>
          </a:ln>
        </p:spPr>
      </p:pic>
    </p:spTree>
    <p:extLst>
      <p:ext uri="{BB962C8B-B14F-4D97-AF65-F5344CB8AC3E}">
        <p14:creationId xmlns:p14="http://schemas.microsoft.com/office/powerpoint/2010/main" val="3252747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F16EE-D6F0-4A22-F604-73E3F494000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6F4D242-2A3B-AEAB-6674-F2BBC144B00E}"/>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D8A86AC6-FE80-2962-BD1B-38ED2F9094B6}"/>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723F0BE9-0AB3-F09D-7C8A-83D29B2F6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uadroTexto 7">
            <a:extLst>
              <a:ext uri="{FF2B5EF4-FFF2-40B4-BE49-F238E27FC236}">
                <a16:creationId xmlns:a16="http://schemas.microsoft.com/office/drawing/2014/main" id="{C920435A-A449-0BFE-75C9-A1BAC4BA1EBA}"/>
              </a:ext>
            </a:extLst>
          </p:cNvPr>
          <p:cNvSpPr txBox="1"/>
          <p:nvPr/>
        </p:nvSpPr>
        <p:spPr>
          <a:xfrm>
            <a:off x="2595957" y="2595949"/>
            <a:ext cx="7501911" cy="2677656"/>
          </a:xfrm>
          <a:prstGeom prst="rect">
            <a:avLst/>
          </a:prstGeom>
          <a:noFill/>
        </p:spPr>
        <p:txBody>
          <a:bodyPr wrap="square">
            <a:spAutoFit/>
          </a:bodyPr>
          <a:lstStyle/>
          <a:p>
            <a:pPr marR="0" algn="l" rtl="0"/>
            <a:r>
              <a:rPr lang="es-ES" sz="2800" b="1" i="0" u="none" strike="noStrike" baseline="0" dirty="0">
                <a:solidFill>
                  <a:srgbClr val="8D7221"/>
                </a:solidFill>
                <a:latin typeface="Verdana" panose="020B0604030504040204" pitchFamily="34" charset="0"/>
              </a:rPr>
              <a:t>Lev 16:33</a:t>
            </a:r>
            <a:r>
              <a:rPr lang="es-ES" sz="2800" b="0" i="0" u="none" strike="noStrike" baseline="0" dirty="0">
                <a:solidFill>
                  <a:srgbClr val="292F33"/>
                </a:solidFill>
                <a:latin typeface="Verdana" panose="020B0604030504040204" pitchFamily="34" charset="0"/>
              </a:rPr>
              <a:t>  </a:t>
            </a:r>
          </a:p>
          <a:p>
            <a:pPr marR="0" algn="l" rtl="0"/>
            <a:r>
              <a:rPr lang="es-ES" sz="2800" b="0" i="0" u="none" strike="noStrike" baseline="0" dirty="0">
                <a:solidFill>
                  <a:srgbClr val="292F33"/>
                </a:solidFill>
                <a:latin typeface="Verdana" panose="020B0604030504040204" pitchFamily="34" charset="0"/>
              </a:rPr>
              <a:t>Y expiará el santuario santo, y el tabernáculo del testimonio; </a:t>
            </a:r>
          </a:p>
          <a:p>
            <a:pPr marR="0" algn="l" rtl="0"/>
            <a:r>
              <a:rPr lang="es-ES" sz="2800" b="0" i="0" u="none" strike="noStrike" baseline="0" dirty="0">
                <a:solidFill>
                  <a:srgbClr val="292F33"/>
                </a:solidFill>
                <a:latin typeface="Verdana" panose="020B0604030504040204" pitchFamily="34" charset="0"/>
              </a:rPr>
              <a:t>expiará también el altar, </a:t>
            </a:r>
          </a:p>
          <a:p>
            <a:pPr marR="0" algn="l" rtl="0"/>
            <a:r>
              <a:rPr lang="es-ES" sz="2800" b="0" i="0" u="none" strike="noStrike" baseline="0" dirty="0">
                <a:solidFill>
                  <a:srgbClr val="292F33"/>
                </a:solidFill>
                <a:latin typeface="Verdana" panose="020B0604030504040204" pitchFamily="34" charset="0"/>
              </a:rPr>
              <a:t>y á los sacerdotes, </a:t>
            </a:r>
          </a:p>
          <a:p>
            <a:pPr marR="0" algn="l" rtl="0"/>
            <a:r>
              <a:rPr lang="es-ES" sz="2800" b="0" i="0" u="none" strike="noStrike" baseline="0" dirty="0">
                <a:solidFill>
                  <a:srgbClr val="292F33"/>
                </a:solidFill>
                <a:latin typeface="Verdana" panose="020B0604030504040204" pitchFamily="34" charset="0"/>
              </a:rPr>
              <a:t>y á todo el pueblo de la congregación. </a:t>
            </a:r>
          </a:p>
        </p:txBody>
      </p:sp>
      <p:sp>
        <p:nvSpPr>
          <p:cNvPr id="6" name="CuadroTexto 5">
            <a:extLst>
              <a:ext uri="{FF2B5EF4-FFF2-40B4-BE49-F238E27FC236}">
                <a16:creationId xmlns:a16="http://schemas.microsoft.com/office/drawing/2014/main" id="{9E1A0DE2-8DDA-647D-668C-90A00EBAC0F3}"/>
              </a:ext>
            </a:extLst>
          </p:cNvPr>
          <p:cNvSpPr txBox="1"/>
          <p:nvPr/>
        </p:nvSpPr>
        <p:spPr>
          <a:xfrm>
            <a:off x="139149" y="645567"/>
            <a:ext cx="11962522" cy="1446550"/>
          </a:xfrm>
          <a:prstGeom prst="rect">
            <a:avLst/>
          </a:prstGeom>
          <a:solidFill>
            <a:schemeClr val="bg1"/>
          </a:solidFill>
        </p:spPr>
        <p:txBody>
          <a:bodyPr wrap="square">
            <a:spAutoFit/>
          </a:bodyPr>
          <a:lstStyle/>
          <a:p>
            <a:pPr algn="ctr"/>
            <a:r>
              <a:rPr lang="es-CO" sz="4400" dirty="0"/>
              <a:t>El día de la expiación </a:t>
            </a:r>
          </a:p>
          <a:p>
            <a:pPr algn="ctr"/>
            <a:r>
              <a:rPr lang="es-CO" sz="4400" dirty="0"/>
              <a:t>Era el sábado de sábados </a:t>
            </a:r>
          </a:p>
        </p:txBody>
      </p:sp>
    </p:spTree>
    <p:extLst>
      <p:ext uri="{BB962C8B-B14F-4D97-AF65-F5344CB8AC3E}">
        <p14:creationId xmlns:p14="http://schemas.microsoft.com/office/powerpoint/2010/main" val="223865293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6" name="AutoShape 12"/>
          <p:cNvSpPr>
            <a:spLocks noChangeArrowheads="1"/>
          </p:cNvSpPr>
          <p:nvPr/>
        </p:nvSpPr>
        <p:spPr bwMode="auto">
          <a:xfrm rot="5400000">
            <a:off x="7747000" y="4343400"/>
            <a:ext cx="1600200" cy="22860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solidFill>
            <a:srgbClr val="FF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3195" name="AutoShape 11"/>
          <p:cNvSpPr>
            <a:spLocks noChangeArrowheads="1"/>
          </p:cNvSpPr>
          <p:nvPr/>
        </p:nvSpPr>
        <p:spPr bwMode="auto">
          <a:xfrm rot="5400000">
            <a:off x="6731000" y="3376613"/>
            <a:ext cx="1600200" cy="22860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gradFill rotWithShape="0">
            <a:gsLst>
              <a:gs pos="0">
                <a:srgbClr val="FF0000"/>
              </a:gs>
              <a:gs pos="50000">
                <a:srgbClr val="FFFF00"/>
              </a:gs>
              <a:gs pos="100000">
                <a:srgbClr val="FF0000"/>
              </a:gs>
            </a:gsLst>
            <a:lin ang="0" scaled="1"/>
          </a:gra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3194" name="AutoShape 10"/>
          <p:cNvSpPr>
            <a:spLocks noChangeArrowheads="1"/>
          </p:cNvSpPr>
          <p:nvPr/>
        </p:nvSpPr>
        <p:spPr bwMode="auto">
          <a:xfrm rot="5400000">
            <a:off x="5327650" y="2373313"/>
            <a:ext cx="1600200" cy="22860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lnTo>
                  <a:pt x="15662" y="14285"/>
                </a:lnTo>
                <a:close/>
              </a:path>
            </a:pathLst>
          </a:custGeom>
          <a:gradFill rotWithShape="0">
            <a:gsLst>
              <a:gs pos="0">
                <a:srgbClr val="FF0000"/>
              </a:gs>
              <a:gs pos="50000">
                <a:srgbClr val="FFFF00"/>
              </a:gs>
              <a:gs pos="100000">
                <a:srgbClr val="FF0000"/>
              </a:gs>
            </a:gsLst>
            <a:lin ang="0" scaled="1"/>
          </a:gra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3186" name="Text Box 2"/>
          <p:cNvSpPr txBox="1">
            <a:spLocks noChangeArrowheads="1"/>
          </p:cNvSpPr>
          <p:nvPr/>
        </p:nvSpPr>
        <p:spPr bwMode="auto">
          <a:xfrm>
            <a:off x="1524001" y="1828801"/>
            <a:ext cx="22156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ES" sz="3200" b="0" i="0" u="none" strike="noStrike" kern="1200" cap="none" spc="0" normalizeH="0" baseline="0" noProof="0" dirty="0">
                <a:ln>
                  <a:noFill/>
                </a:ln>
                <a:solidFill>
                  <a:srgbClr val="FFFFFF"/>
                </a:solidFill>
                <a:effectLst/>
                <a:uLnTx/>
                <a:uFillTx/>
                <a:latin typeface="Arial MT Black" pitchFamily="34" charset="0"/>
                <a:ea typeface="+mn-ea"/>
                <a:cs typeface="+mn-cs"/>
              </a:rPr>
              <a:t>PECADOR</a:t>
            </a:r>
          </a:p>
        </p:txBody>
      </p:sp>
      <p:sp>
        <p:nvSpPr>
          <p:cNvPr id="93187" name="Text Box 3"/>
          <p:cNvSpPr txBox="1">
            <a:spLocks noChangeArrowheads="1"/>
          </p:cNvSpPr>
          <p:nvPr/>
        </p:nvSpPr>
        <p:spPr bwMode="auto">
          <a:xfrm>
            <a:off x="2743200" y="2819401"/>
            <a:ext cx="17123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ES" sz="3200" b="0" i="0" u="none" strike="noStrike" kern="1200" cap="none" spc="0" normalizeH="0" baseline="0" noProof="0">
                <a:ln>
                  <a:noFill/>
                </a:ln>
                <a:solidFill>
                  <a:srgbClr val="FFFFFF"/>
                </a:solidFill>
                <a:effectLst/>
                <a:uLnTx/>
                <a:uFillTx/>
                <a:latin typeface="Arial MT Black" pitchFamily="34" charset="0"/>
                <a:ea typeface="+mn-ea"/>
                <a:cs typeface="+mn-cs"/>
              </a:rPr>
              <a:t>ANIMAL</a:t>
            </a:r>
          </a:p>
        </p:txBody>
      </p:sp>
      <p:sp>
        <p:nvSpPr>
          <p:cNvPr id="93188" name="Text Box 4"/>
          <p:cNvSpPr txBox="1">
            <a:spLocks noChangeArrowheads="1"/>
          </p:cNvSpPr>
          <p:nvPr/>
        </p:nvSpPr>
        <p:spPr bwMode="auto">
          <a:xfrm>
            <a:off x="3787776" y="3657601"/>
            <a:ext cx="19191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ES" sz="3200" b="0" i="0" u="none" strike="noStrike" kern="1200" cap="none" spc="0" normalizeH="0" baseline="0" noProof="0">
                <a:ln>
                  <a:noFill/>
                </a:ln>
                <a:solidFill>
                  <a:srgbClr val="FFFFFF"/>
                </a:solidFill>
                <a:effectLst/>
                <a:uLnTx/>
                <a:uFillTx/>
                <a:latin typeface="Arial MT Black" pitchFamily="34" charset="0"/>
                <a:ea typeface="+mn-ea"/>
                <a:cs typeface="+mn-cs"/>
              </a:rPr>
              <a:t>SANGRE</a:t>
            </a:r>
          </a:p>
        </p:txBody>
      </p:sp>
      <p:sp>
        <p:nvSpPr>
          <p:cNvPr id="93189" name="Text Box 5"/>
          <p:cNvSpPr txBox="1">
            <a:spLocks noChangeArrowheads="1"/>
          </p:cNvSpPr>
          <p:nvPr/>
        </p:nvSpPr>
        <p:spPr bwMode="auto">
          <a:xfrm>
            <a:off x="4343401" y="4572001"/>
            <a:ext cx="2739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ES" sz="3200" b="0" i="0" u="none" strike="noStrike" kern="1200" cap="none" spc="0" normalizeH="0" baseline="0" noProof="0">
                <a:ln>
                  <a:noFill/>
                </a:ln>
                <a:solidFill>
                  <a:srgbClr val="FFFFFF"/>
                </a:solidFill>
                <a:effectLst/>
                <a:uLnTx/>
                <a:uFillTx/>
                <a:latin typeface="Arial MT Black" pitchFamily="34" charset="0"/>
                <a:ea typeface="+mn-ea"/>
                <a:cs typeface="+mn-cs"/>
              </a:rPr>
              <a:t>SACERDOTE</a:t>
            </a:r>
          </a:p>
        </p:txBody>
      </p:sp>
      <p:sp>
        <p:nvSpPr>
          <p:cNvPr id="93190" name="Text Box 6"/>
          <p:cNvSpPr txBox="1">
            <a:spLocks noChangeArrowheads="1"/>
          </p:cNvSpPr>
          <p:nvPr/>
        </p:nvSpPr>
        <p:spPr bwMode="auto">
          <a:xfrm>
            <a:off x="5410200" y="5486401"/>
            <a:ext cx="25795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ES" sz="3200" b="0" i="0" u="none" strike="noStrike" kern="1200" cap="none" spc="0" normalizeH="0" baseline="0" noProof="0">
                <a:ln>
                  <a:noFill/>
                </a:ln>
                <a:solidFill>
                  <a:srgbClr val="FFFFFF"/>
                </a:solidFill>
                <a:effectLst/>
                <a:uLnTx/>
                <a:uFillTx/>
                <a:latin typeface="Arial MT Black" pitchFamily="34" charset="0"/>
                <a:ea typeface="+mn-ea"/>
                <a:cs typeface="+mn-cs"/>
              </a:rPr>
              <a:t>SANTUARIO</a:t>
            </a:r>
          </a:p>
        </p:txBody>
      </p:sp>
      <p:sp>
        <p:nvSpPr>
          <p:cNvPr id="41994" name="Text Box 7"/>
          <p:cNvSpPr txBox="1">
            <a:spLocks noChangeArrowheads="1"/>
          </p:cNvSpPr>
          <p:nvPr/>
        </p:nvSpPr>
        <p:spPr bwMode="auto">
          <a:xfrm>
            <a:off x="1752600" y="228601"/>
            <a:ext cx="8686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ES"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Balloon XBd BT" pitchFamily="66" charset="0"/>
                <a:ea typeface="+mn-ea"/>
                <a:cs typeface="+mn-cs"/>
              </a:rPr>
              <a:t>EL CAMINO DE  LA CONTAMINACIÓN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ES" sz="36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Balloon XBd BT" pitchFamily="66" charset="0"/>
                <a:ea typeface="+mn-ea"/>
                <a:cs typeface="+mn-cs"/>
              </a:rPr>
              <a:t>Y LA PURIFICACIÓN</a:t>
            </a:r>
          </a:p>
        </p:txBody>
      </p:sp>
      <p:sp>
        <p:nvSpPr>
          <p:cNvPr id="93193" name="AutoShape 9"/>
          <p:cNvSpPr>
            <a:spLocks noChangeArrowheads="1"/>
          </p:cNvSpPr>
          <p:nvPr/>
        </p:nvSpPr>
        <p:spPr bwMode="auto">
          <a:xfrm rot="5400000">
            <a:off x="4130675" y="1576388"/>
            <a:ext cx="1600200" cy="2286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bg1">
              <a:lumMod val="60000"/>
              <a:lumOff val="40000"/>
            </a:schemeClr>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altLang="es-E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pic>
        <p:nvPicPr>
          <p:cNvPr id="2" name="Imagen 1">
            <a:extLst>
              <a:ext uri="{FF2B5EF4-FFF2-40B4-BE49-F238E27FC236}">
                <a16:creationId xmlns:a16="http://schemas.microsoft.com/office/drawing/2014/main" id="{AE48FC93-C172-7C48-CEAF-45624A33BEB1}"/>
              </a:ext>
            </a:extLst>
          </p:cNvPr>
          <p:cNvPicPr>
            <a:picLocks noChangeAspect="1"/>
          </p:cNvPicPr>
          <p:nvPr/>
        </p:nvPicPr>
        <p:blipFill rotWithShape="1">
          <a:blip r:embed="rId3">
            <a:extLst>
              <a:ext uri="{28A0092B-C50C-407E-A947-70E740481C1C}">
                <a14:useLocalDpi xmlns:a14="http://schemas.microsoft.com/office/drawing/2010/main" val="0"/>
              </a:ext>
            </a:extLst>
          </a:blip>
          <a:srcRect t="93111"/>
          <a:stretch/>
        </p:blipFill>
        <p:spPr>
          <a:xfrm>
            <a:off x="31750" y="6084451"/>
            <a:ext cx="12191999" cy="734437"/>
          </a:xfrm>
          <a:prstGeom prst="rect">
            <a:avLst/>
          </a:prstGeom>
          <a:ln>
            <a:solidFill>
              <a:srgbClr val="00B0F0"/>
            </a:solidFill>
          </a:ln>
        </p:spPr>
      </p:pic>
      <p:sp>
        <p:nvSpPr>
          <p:cNvPr id="93197" name="Text Box 13"/>
          <p:cNvSpPr txBox="1">
            <a:spLocks noChangeArrowheads="1"/>
          </p:cNvSpPr>
          <p:nvPr/>
        </p:nvSpPr>
        <p:spPr bwMode="auto">
          <a:xfrm>
            <a:off x="1292364" y="6089421"/>
            <a:ext cx="4137991" cy="5847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altLang="es-ES" sz="3200" b="1" i="0" u="none" strike="noStrike" kern="1200" cap="none" spc="0" normalizeH="0" baseline="0" noProof="0" dirty="0">
                <a:ln>
                  <a:noFill/>
                </a:ln>
                <a:solidFill>
                  <a:srgbClr val="FFFF00"/>
                </a:solidFill>
                <a:effectLst/>
                <a:uLnTx/>
                <a:uFillTx/>
                <a:latin typeface="Arial MT Black" pitchFamily="34" charset="0"/>
                <a:ea typeface="+mn-ea"/>
                <a:cs typeface="+mn-cs"/>
              </a:rPr>
              <a:t>CONTAMINACIÓN</a:t>
            </a:r>
          </a:p>
        </p:txBody>
      </p:sp>
      <p:sp>
        <p:nvSpPr>
          <p:cNvPr id="93198" name="AutoShape 14"/>
          <p:cNvSpPr>
            <a:spLocks noChangeArrowheads="1"/>
          </p:cNvSpPr>
          <p:nvPr/>
        </p:nvSpPr>
        <p:spPr bwMode="auto">
          <a:xfrm rot="5399563">
            <a:off x="723900" y="3695700"/>
            <a:ext cx="3352800" cy="990600"/>
          </a:xfrm>
          <a:prstGeom prst="rightArrow">
            <a:avLst>
              <a:gd name="adj1" fmla="val 50000"/>
              <a:gd name="adj2" fmla="val 84615"/>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CO" altLang="es-E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566859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dissolve">
                                      <p:cBhvr>
                                        <p:cTn id="7" dur="500"/>
                                        <p:tgtEl>
                                          <p:spTgt spid="93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3193"/>
                                        </p:tgtEl>
                                        <p:attrNameLst>
                                          <p:attrName>style.visibility</p:attrName>
                                        </p:attrNameLst>
                                      </p:cBhvr>
                                      <p:to>
                                        <p:strVal val="visible"/>
                                      </p:to>
                                    </p:set>
                                    <p:animEffect transition="in" filter="wipe(left)">
                                      <p:cBhvr>
                                        <p:cTn id="12" dur="500"/>
                                        <p:tgtEl>
                                          <p:spTgt spid="931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3187"/>
                                        </p:tgtEl>
                                        <p:attrNameLst>
                                          <p:attrName>style.visibility</p:attrName>
                                        </p:attrNameLst>
                                      </p:cBhvr>
                                      <p:to>
                                        <p:strVal val="visible"/>
                                      </p:to>
                                    </p:set>
                                    <p:animEffect transition="in" filter="dissolve">
                                      <p:cBhvr>
                                        <p:cTn id="17" dur="500"/>
                                        <p:tgtEl>
                                          <p:spTgt spid="931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194"/>
                                        </p:tgtEl>
                                        <p:attrNameLst>
                                          <p:attrName>style.visibility</p:attrName>
                                        </p:attrNameLst>
                                      </p:cBhvr>
                                      <p:to>
                                        <p:strVal val="visible"/>
                                      </p:to>
                                    </p:set>
                                    <p:animEffect transition="in" filter="wipe(left)">
                                      <p:cBhvr>
                                        <p:cTn id="22" dur="500"/>
                                        <p:tgtEl>
                                          <p:spTgt spid="931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3188"/>
                                        </p:tgtEl>
                                        <p:attrNameLst>
                                          <p:attrName>style.visibility</p:attrName>
                                        </p:attrNameLst>
                                      </p:cBhvr>
                                      <p:to>
                                        <p:strVal val="visible"/>
                                      </p:to>
                                    </p:set>
                                    <p:animEffect transition="in" filter="dissolve">
                                      <p:cBhvr>
                                        <p:cTn id="27" dur="500"/>
                                        <p:tgtEl>
                                          <p:spTgt spid="931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3195"/>
                                        </p:tgtEl>
                                        <p:attrNameLst>
                                          <p:attrName>style.visibility</p:attrName>
                                        </p:attrNameLst>
                                      </p:cBhvr>
                                      <p:to>
                                        <p:strVal val="visible"/>
                                      </p:to>
                                    </p:set>
                                    <p:animEffect transition="in" filter="wipe(left)">
                                      <p:cBhvr>
                                        <p:cTn id="32" dur="500"/>
                                        <p:tgtEl>
                                          <p:spTgt spid="931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3189"/>
                                        </p:tgtEl>
                                        <p:attrNameLst>
                                          <p:attrName>style.visibility</p:attrName>
                                        </p:attrNameLst>
                                      </p:cBhvr>
                                      <p:to>
                                        <p:strVal val="visible"/>
                                      </p:to>
                                    </p:set>
                                    <p:animEffect transition="in" filter="dissolve">
                                      <p:cBhvr>
                                        <p:cTn id="37" dur="500"/>
                                        <p:tgtEl>
                                          <p:spTgt spid="9318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3196"/>
                                        </p:tgtEl>
                                        <p:attrNameLst>
                                          <p:attrName>style.visibility</p:attrName>
                                        </p:attrNameLst>
                                      </p:cBhvr>
                                      <p:to>
                                        <p:strVal val="visible"/>
                                      </p:to>
                                    </p:set>
                                    <p:animEffect transition="in" filter="wipe(left)">
                                      <p:cBhvr>
                                        <p:cTn id="42" dur="500"/>
                                        <p:tgtEl>
                                          <p:spTgt spid="9319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3190"/>
                                        </p:tgtEl>
                                        <p:attrNameLst>
                                          <p:attrName>style.visibility</p:attrName>
                                        </p:attrNameLst>
                                      </p:cBhvr>
                                      <p:to>
                                        <p:strVal val="visible"/>
                                      </p:to>
                                    </p:set>
                                    <p:animEffect transition="in" filter="dissolve">
                                      <p:cBhvr>
                                        <p:cTn id="47" dur="500"/>
                                        <p:tgtEl>
                                          <p:spTgt spid="9319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93198"/>
                                        </p:tgtEl>
                                        <p:attrNameLst>
                                          <p:attrName>style.visibility</p:attrName>
                                        </p:attrNameLst>
                                      </p:cBhvr>
                                      <p:to>
                                        <p:strVal val="visible"/>
                                      </p:to>
                                    </p:set>
                                    <p:animEffect transition="in" filter="wipe(up)">
                                      <p:cBhvr>
                                        <p:cTn id="52" dur="500"/>
                                        <p:tgtEl>
                                          <p:spTgt spid="9319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93197"/>
                                        </p:tgtEl>
                                        <p:attrNameLst>
                                          <p:attrName>style.visibility</p:attrName>
                                        </p:attrNameLst>
                                      </p:cBhvr>
                                      <p:to>
                                        <p:strVal val="visible"/>
                                      </p:to>
                                    </p:set>
                                    <p:animEffect transition="in" filter="blinds(horizontal)">
                                      <p:cBhvr>
                                        <p:cTn id="57" dur="500"/>
                                        <p:tgtEl>
                                          <p:spTgt spid="93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6" grpId="0" animBg="1"/>
      <p:bldP spid="93195" grpId="0" animBg="1"/>
      <p:bldP spid="93194" grpId="0" animBg="1"/>
      <p:bldP spid="93186" grpId="0" autoUpdateAnimBg="0"/>
      <p:bldP spid="93187" grpId="0" autoUpdateAnimBg="0"/>
      <p:bldP spid="93188" grpId="0" autoUpdateAnimBg="0"/>
      <p:bldP spid="93189" grpId="0" autoUpdateAnimBg="0"/>
      <p:bldP spid="93190" grpId="0" autoUpdateAnimBg="0"/>
      <p:bldP spid="93197" grpId="0" animBg="1" autoUpdateAnimBg="0"/>
      <p:bldP spid="931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CuadroTexto 2"/>
          <p:cNvSpPr txBox="1"/>
          <p:nvPr/>
        </p:nvSpPr>
        <p:spPr>
          <a:xfrm>
            <a:off x="640080" y="329184"/>
            <a:ext cx="6894576" cy="1783080"/>
          </a:xfrm>
          <a:prstGeom prst="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rmAutofit/>
          </a:bodyPr>
          <a:lstStyle/>
          <a:p>
            <a:pPr lvl="0" algn="ctr">
              <a:lnSpc>
                <a:spcPct val="90000"/>
              </a:lnSpc>
              <a:spcBef>
                <a:spcPct val="0"/>
              </a:spcBef>
              <a:spcAft>
                <a:spcPts val="600"/>
              </a:spcAft>
            </a:pPr>
            <a:r>
              <a:rPr lang="es-CO" sz="5400" b="1" dirty="0"/>
              <a:t> </a:t>
            </a:r>
            <a:r>
              <a:rPr lang="en-US" sz="5400" b="1" dirty="0">
                <a:solidFill>
                  <a:srgbClr val="FFFFFF"/>
                </a:solidFill>
                <a:latin typeface="Times New Roman"/>
              </a:rPr>
              <a:t>C</a:t>
            </a:r>
            <a:r>
              <a:rPr kumimoji="0" lang="en-US" sz="5400" b="1" i="0" u="none" strike="noStrike" kern="1200" cap="none" spc="0" normalizeH="0" baseline="0" noProof="0" dirty="0" err="1">
                <a:ln>
                  <a:noFill/>
                </a:ln>
                <a:solidFill>
                  <a:srgbClr val="FFFFFF"/>
                </a:solidFill>
                <a:effectLst/>
                <a:uLnTx/>
                <a:uFillTx/>
                <a:latin typeface="Times New Roman"/>
                <a:ea typeface="+mn-ea"/>
                <a:cs typeface="+mn-cs"/>
              </a:rPr>
              <a:t>eremonia</a:t>
            </a:r>
            <a:r>
              <a:rPr kumimoji="0" lang="en-US" sz="5400" b="1" i="0" u="none" strike="noStrike" kern="1200" cap="none" spc="0" normalizeH="0" baseline="0" noProof="0" dirty="0">
                <a:ln>
                  <a:noFill/>
                </a:ln>
                <a:solidFill>
                  <a:srgbClr val="FFFFFF"/>
                </a:solidFill>
                <a:effectLst/>
                <a:uLnTx/>
                <a:uFillTx/>
                <a:latin typeface="Times New Roman"/>
                <a:ea typeface="+mn-ea"/>
                <a:cs typeface="+mn-cs"/>
              </a:rPr>
              <a:t> </a:t>
            </a:r>
            <a:r>
              <a:rPr lang="es-CO" sz="5400" b="1" dirty="0">
                <a:solidFill>
                  <a:srgbClr val="FFFFFF"/>
                </a:solidFill>
                <a:latin typeface="Times New Roman"/>
              </a:rPr>
              <a:t>para</a:t>
            </a:r>
            <a:r>
              <a:rPr lang="es-CO" sz="5400" b="1" dirty="0"/>
              <a:t> día el  de la Expiación </a:t>
            </a:r>
            <a:endParaRPr kumimoji="0" lang="en-US" sz="5400" b="1"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 name="Rectángulo 1"/>
          <p:cNvSpPr/>
          <p:nvPr/>
        </p:nvSpPr>
        <p:spPr>
          <a:xfrm>
            <a:off x="640080" y="2706624"/>
            <a:ext cx="6894576" cy="3483864"/>
          </a:xfrm>
          <a:prstGeom prst="rect">
            <a:avLst/>
          </a:prstGeom>
          <a:solidFill>
            <a:srgbClr val="002060"/>
          </a:solidFill>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fontScale="92500"/>
          </a:bodyPr>
          <a:lstStyle/>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endParaRP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Después</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tomará</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los</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dos machos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cabríos</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y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los</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presentará</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ante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el</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Eterno</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a la entrada de la Tienda de la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Reunión</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"Y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Aarón</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echará</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suertes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sobre</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los</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dos machos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cabríos</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uno para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el</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Eterno</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y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el</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otro</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para Azazel.  </a:t>
            </a:r>
            <a:r>
              <a:rPr kumimoji="0" lang="en-US" altLang="es-ES" sz="2200" b="1" i="0" u="none" strike="noStrike" kern="1200" cap="none" spc="0" normalizeH="0" baseline="0" noProof="0" dirty="0">
                <a:ln>
                  <a:noFill/>
                </a:ln>
                <a:solidFill>
                  <a:srgbClr val="FFFF00"/>
                </a:solidFill>
                <a:effectLst/>
                <a:uLnTx/>
                <a:uFillTx/>
                <a:latin typeface="Times New Roman"/>
                <a:ea typeface="+mn-ea"/>
                <a:cs typeface="+mn-cs"/>
              </a:rPr>
              <a:t>"</a:t>
            </a:r>
            <a:r>
              <a:rPr kumimoji="0" lang="en-US" altLang="es-ES" sz="2200" b="1" i="0" u="none" strike="noStrike" kern="1200" cap="none" spc="0" normalizeH="0" baseline="0" noProof="0" dirty="0" err="1">
                <a:ln>
                  <a:noFill/>
                </a:ln>
                <a:solidFill>
                  <a:srgbClr val="FFFF00"/>
                </a:solidFill>
                <a:effectLst/>
                <a:uLnTx/>
                <a:uFillTx/>
                <a:latin typeface="Times New Roman"/>
                <a:ea typeface="+mn-ea"/>
                <a:cs typeface="+mn-cs"/>
              </a:rPr>
              <a:t>Tomará</a:t>
            </a:r>
            <a:r>
              <a:rPr kumimoji="0" lang="en-US" altLang="es-ES" sz="2200" b="1" i="0" u="none" strike="noStrike" kern="1200" cap="none" spc="0" normalizeH="0" baseline="0" noProof="0" dirty="0">
                <a:ln>
                  <a:noFill/>
                </a:ln>
                <a:solidFill>
                  <a:srgbClr val="FFFF00"/>
                </a:solidFill>
                <a:effectLst/>
                <a:uLnTx/>
                <a:uFillTx/>
                <a:latin typeface="Times New Roman"/>
                <a:ea typeface="+mn-ea"/>
                <a:cs typeface="+mn-cs"/>
              </a:rPr>
              <a:t> </a:t>
            </a:r>
            <a:r>
              <a:rPr kumimoji="0" lang="en-US" altLang="es-ES" sz="2200" b="1" i="0" u="none" strike="noStrike" kern="1200" cap="none" spc="0" normalizeH="0" baseline="0" noProof="0" dirty="0" err="1">
                <a:ln>
                  <a:noFill/>
                </a:ln>
                <a:solidFill>
                  <a:srgbClr val="FFFF00"/>
                </a:solidFill>
                <a:effectLst/>
                <a:uLnTx/>
                <a:uFillTx/>
                <a:latin typeface="Times New Roman"/>
                <a:ea typeface="+mn-ea"/>
                <a:cs typeface="+mn-cs"/>
              </a:rPr>
              <a:t>el</a:t>
            </a:r>
            <a:r>
              <a:rPr kumimoji="0" lang="en-US" altLang="es-ES" sz="2200" b="1" i="0" u="none" strike="noStrike" kern="1200" cap="none" spc="0" normalizeH="0" baseline="0" noProof="0" dirty="0">
                <a:ln>
                  <a:noFill/>
                </a:ln>
                <a:solidFill>
                  <a:srgbClr val="FFFF00"/>
                </a:solidFill>
                <a:effectLst/>
                <a:uLnTx/>
                <a:uFillTx/>
                <a:latin typeface="Times New Roman"/>
                <a:ea typeface="+mn-ea"/>
                <a:cs typeface="+mn-cs"/>
              </a:rPr>
              <a:t> macho </a:t>
            </a:r>
            <a:r>
              <a:rPr kumimoji="0" lang="en-US" altLang="es-ES" sz="2200" b="1" i="0" u="none" strike="noStrike" kern="1200" cap="none" spc="0" normalizeH="0" baseline="0" noProof="0" dirty="0" err="1">
                <a:ln>
                  <a:noFill/>
                </a:ln>
                <a:solidFill>
                  <a:srgbClr val="FFFF00"/>
                </a:solidFill>
                <a:effectLst/>
                <a:uLnTx/>
                <a:uFillTx/>
                <a:latin typeface="Times New Roman"/>
                <a:ea typeface="+mn-ea"/>
                <a:cs typeface="+mn-cs"/>
              </a:rPr>
              <a:t>cabrío</a:t>
            </a:r>
            <a:r>
              <a:rPr kumimoji="0" lang="en-US" altLang="es-ES" sz="2200" b="1" i="0" u="none" strike="noStrike" kern="1200" cap="none" spc="0" normalizeH="0" baseline="0" noProof="0" dirty="0">
                <a:ln>
                  <a:noFill/>
                </a:ln>
                <a:solidFill>
                  <a:srgbClr val="FFFF00"/>
                </a:solidFill>
                <a:effectLst/>
                <a:uLnTx/>
                <a:uFillTx/>
                <a:latin typeface="Times New Roman"/>
                <a:ea typeface="+mn-ea"/>
                <a:cs typeface="+mn-cs"/>
              </a:rPr>
              <a:t> que </a:t>
            </a:r>
            <a:r>
              <a:rPr kumimoji="0" lang="en-US" altLang="es-ES" sz="2200" b="1" i="0" u="none" strike="noStrike" kern="1200" cap="none" spc="0" normalizeH="0" baseline="0" noProof="0" dirty="0" err="1">
                <a:ln>
                  <a:noFill/>
                </a:ln>
                <a:solidFill>
                  <a:srgbClr val="FFFF00"/>
                </a:solidFill>
                <a:effectLst/>
                <a:uLnTx/>
                <a:uFillTx/>
                <a:latin typeface="Times New Roman"/>
                <a:ea typeface="+mn-ea"/>
                <a:cs typeface="+mn-cs"/>
              </a:rPr>
              <a:t>tocó</a:t>
            </a:r>
            <a:r>
              <a:rPr kumimoji="0" lang="en-US" altLang="es-ES" sz="2200" b="1" i="0" u="none" strike="noStrike" kern="1200" cap="none" spc="0" normalizeH="0" baseline="0" noProof="0" dirty="0">
                <a:ln>
                  <a:noFill/>
                </a:ln>
                <a:solidFill>
                  <a:srgbClr val="FFFF00"/>
                </a:solidFill>
                <a:effectLst/>
                <a:uLnTx/>
                <a:uFillTx/>
                <a:latin typeface="Times New Roman"/>
                <a:ea typeface="+mn-ea"/>
                <a:cs typeface="+mn-cs"/>
              </a:rPr>
              <a:t> </a:t>
            </a:r>
            <a:r>
              <a:rPr kumimoji="0" lang="en-US" altLang="es-ES" sz="2200" b="1" i="0" u="none" strike="noStrike" kern="1200" cap="none" spc="0" normalizeH="0" baseline="0" noProof="0" dirty="0" err="1">
                <a:ln>
                  <a:noFill/>
                </a:ln>
                <a:solidFill>
                  <a:srgbClr val="FFFF00"/>
                </a:solidFill>
                <a:effectLst/>
                <a:uLnTx/>
                <a:uFillTx/>
                <a:latin typeface="Times New Roman"/>
                <a:ea typeface="+mn-ea"/>
                <a:cs typeface="+mn-cs"/>
              </a:rPr>
              <a:t>en</a:t>
            </a:r>
            <a:r>
              <a:rPr kumimoji="0" lang="en-US" altLang="es-ES" sz="2200" b="1" i="0" u="none" strike="noStrike" kern="1200" cap="none" spc="0" normalizeH="0" baseline="0" noProof="0" dirty="0">
                <a:ln>
                  <a:noFill/>
                </a:ln>
                <a:solidFill>
                  <a:srgbClr val="FFFF00"/>
                </a:solidFill>
                <a:effectLst/>
                <a:uLnTx/>
                <a:uFillTx/>
                <a:latin typeface="Times New Roman"/>
                <a:ea typeface="+mn-ea"/>
                <a:cs typeface="+mn-cs"/>
              </a:rPr>
              <a:t> suerte al </a:t>
            </a:r>
            <a:r>
              <a:rPr kumimoji="0" lang="en-US" altLang="es-ES" sz="2200" b="1" i="0" u="none" strike="noStrike" kern="1200" cap="none" spc="0" normalizeH="0" baseline="0" noProof="0" dirty="0" err="1">
                <a:ln>
                  <a:noFill/>
                </a:ln>
                <a:solidFill>
                  <a:srgbClr val="FFFF00"/>
                </a:solidFill>
                <a:effectLst/>
                <a:uLnTx/>
                <a:uFillTx/>
                <a:latin typeface="Times New Roman"/>
                <a:ea typeface="+mn-ea"/>
                <a:cs typeface="+mn-cs"/>
              </a:rPr>
              <a:t>Eterno</a:t>
            </a:r>
            <a:r>
              <a:rPr kumimoji="0" lang="en-US" altLang="es-ES" sz="2200" b="1" i="0" u="none" strike="noStrike" kern="1200" cap="none" spc="0" normalizeH="0" baseline="0" noProof="0" dirty="0">
                <a:ln>
                  <a:noFill/>
                </a:ln>
                <a:solidFill>
                  <a:srgbClr val="FFFF00"/>
                </a:solidFill>
                <a:effectLst/>
                <a:uLnTx/>
                <a:uFillTx/>
                <a:latin typeface="Times New Roman"/>
                <a:ea typeface="+mn-ea"/>
                <a:cs typeface="+mn-cs"/>
              </a:rPr>
              <a:t>, y lo </a:t>
            </a:r>
            <a:r>
              <a:rPr kumimoji="0" lang="en-US" altLang="es-ES" sz="2200" b="1" i="0" u="none" strike="noStrike" kern="1200" cap="none" spc="0" normalizeH="0" baseline="0" noProof="0" dirty="0" err="1">
                <a:ln>
                  <a:noFill/>
                </a:ln>
                <a:solidFill>
                  <a:srgbClr val="FFFF00"/>
                </a:solidFill>
                <a:effectLst/>
                <a:uLnTx/>
                <a:uFillTx/>
                <a:latin typeface="Times New Roman"/>
                <a:ea typeface="+mn-ea"/>
                <a:cs typeface="+mn-cs"/>
              </a:rPr>
              <a:t>ofrecerá</a:t>
            </a:r>
            <a:r>
              <a:rPr kumimoji="0" lang="en-US" altLang="es-ES" sz="2200" b="1" i="0" u="none" strike="noStrike" kern="1200" cap="none" spc="0" normalizeH="0" baseline="0" noProof="0" dirty="0">
                <a:ln>
                  <a:noFill/>
                </a:ln>
                <a:solidFill>
                  <a:srgbClr val="FFFF00"/>
                </a:solidFill>
                <a:effectLst/>
                <a:uLnTx/>
                <a:uFillTx/>
                <a:latin typeface="Times New Roman"/>
                <a:ea typeface="+mn-ea"/>
                <a:cs typeface="+mn-cs"/>
              </a:rPr>
              <a:t> </a:t>
            </a:r>
            <a:r>
              <a:rPr kumimoji="0" lang="en-US" altLang="es-ES" sz="2200" b="1" i="0" u="none" strike="noStrike" kern="1200" cap="none" spc="0" normalizeH="0" baseline="0" noProof="0" dirty="0" err="1">
                <a:ln>
                  <a:noFill/>
                </a:ln>
                <a:solidFill>
                  <a:srgbClr val="FFFF00"/>
                </a:solidFill>
                <a:effectLst/>
                <a:uLnTx/>
                <a:uFillTx/>
                <a:latin typeface="Times New Roman"/>
                <a:ea typeface="+mn-ea"/>
                <a:cs typeface="+mn-cs"/>
              </a:rPr>
              <a:t>en</a:t>
            </a:r>
            <a:r>
              <a:rPr kumimoji="0" lang="en-US" altLang="es-ES" sz="2200" b="1" i="0" u="none" strike="noStrike" kern="1200" cap="none" spc="0" normalizeH="0" baseline="0" noProof="0" dirty="0">
                <a:ln>
                  <a:noFill/>
                </a:ln>
                <a:solidFill>
                  <a:srgbClr val="FFFF00"/>
                </a:solidFill>
                <a:effectLst/>
                <a:uLnTx/>
                <a:uFillTx/>
                <a:latin typeface="Times New Roman"/>
                <a:ea typeface="+mn-ea"/>
                <a:cs typeface="+mn-cs"/>
              </a:rPr>
              <a:t> </a:t>
            </a:r>
            <a:r>
              <a:rPr kumimoji="0" lang="en-US" altLang="es-ES" sz="2200" b="1" i="0" u="none" strike="noStrike" kern="1200" cap="none" spc="0" normalizeH="0" baseline="0" noProof="0" dirty="0" err="1">
                <a:ln>
                  <a:noFill/>
                </a:ln>
                <a:solidFill>
                  <a:srgbClr val="FFFF00"/>
                </a:solidFill>
                <a:effectLst/>
                <a:uLnTx/>
                <a:uFillTx/>
                <a:latin typeface="Times New Roman"/>
                <a:ea typeface="+mn-ea"/>
                <a:cs typeface="+mn-cs"/>
              </a:rPr>
              <a:t>expiación</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a:t>
            </a: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"Pero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el</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macho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cabrío</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que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tocó</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en</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suerte para Azazel, lo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presentará</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vivo ante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el</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Eterno</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para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efectuar</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la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reconciliación</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sobre</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él</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y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enviarlo</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al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desierto</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como</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a:t>
            </a: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el</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culpable.</a:t>
            </a: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r>
              <a:rPr kumimoji="0" lang="en-US" altLang="es-ES" sz="2200" b="1" i="0" u="none" strike="noStrike" kern="1200" cap="none" spc="0" normalizeH="0" baseline="0" noProof="0" dirty="0" err="1">
                <a:ln>
                  <a:noFill/>
                </a:ln>
                <a:solidFill>
                  <a:srgbClr val="FFFFFF"/>
                </a:solidFill>
                <a:effectLst/>
                <a:uLnTx/>
                <a:uFillTx/>
                <a:latin typeface="Times New Roman"/>
                <a:ea typeface="+mn-ea"/>
                <a:cs typeface="+mn-cs"/>
              </a:rPr>
              <a:t>Levítico</a:t>
            </a:r>
            <a:r>
              <a:rPr kumimoji="0" lang="en-US" altLang="es-ES" sz="2200" b="1" i="0" u="none" strike="noStrike" kern="1200" cap="none" spc="0" normalizeH="0" baseline="0" noProof="0" dirty="0">
                <a:ln>
                  <a:noFill/>
                </a:ln>
                <a:solidFill>
                  <a:srgbClr val="FFFFFF"/>
                </a:solidFill>
                <a:effectLst/>
                <a:uLnTx/>
                <a:uFillTx/>
                <a:latin typeface="Times New Roman"/>
                <a:ea typeface="+mn-ea"/>
                <a:cs typeface="+mn-cs"/>
              </a:rPr>
              <a:t> 16:7-10</a:t>
            </a:r>
          </a:p>
        </p:txBody>
      </p:sp>
      <p:pic>
        <p:nvPicPr>
          <p:cNvPr id="5" name="Picture 1039" descr="F:\Clipart\Std2Prem\std2dir1\an01816_.wmf">
            <a:extLst>
              <a:ext uri="{FF2B5EF4-FFF2-40B4-BE49-F238E27FC236}">
                <a16:creationId xmlns:a16="http://schemas.microsoft.com/office/drawing/2014/main" id="{1B396281-FCCA-EDF5-DF05-F34AA1A80E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174736" y="3578422"/>
            <a:ext cx="3377184" cy="34299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40" descr="F:\Clipart\Std2Prem\std2dir1\an00228_.wmf">
            <a:extLst>
              <a:ext uri="{FF2B5EF4-FFF2-40B4-BE49-F238E27FC236}">
                <a16:creationId xmlns:a16="http://schemas.microsoft.com/office/drawing/2014/main" id="{1071335D-E4C6-BE54-6B7A-1B819C74F5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45937" y="329184"/>
            <a:ext cx="3377184" cy="27980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044DE1EF-A42A-4ABE-10F7-3A571817677F}"/>
              </a:ext>
            </a:extLst>
          </p:cNvPr>
          <p:cNvPicPr>
            <a:picLocks noChangeAspect="1"/>
          </p:cNvPicPr>
          <p:nvPr/>
        </p:nvPicPr>
        <p:blipFill rotWithShape="1">
          <a:blip r:embed="rId4">
            <a:extLst>
              <a:ext uri="{28A0092B-C50C-407E-A947-70E740481C1C}">
                <a14:useLocalDpi xmlns:a14="http://schemas.microsoft.com/office/drawing/2010/main" val="0"/>
              </a:ext>
            </a:extLst>
          </a:blip>
          <a:srcRect t="93111"/>
          <a:stretch/>
        </p:blipFill>
        <p:spPr>
          <a:xfrm>
            <a:off x="31750" y="6084451"/>
            <a:ext cx="12191999" cy="734437"/>
          </a:xfrm>
          <a:prstGeom prst="rect">
            <a:avLst/>
          </a:prstGeom>
          <a:ln>
            <a:solidFill>
              <a:srgbClr val="00B0F0"/>
            </a:solidFill>
          </a:ln>
        </p:spPr>
      </p:pic>
    </p:spTree>
    <p:extLst>
      <p:ext uri="{BB962C8B-B14F-4D97-AF65-F5344CB8AC3E}">
        <p14:creationId xmlns:p14="http://schemas.microsoft.com/office/powerpoint/2010/main" val="973653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a:xfrm>
            <a:off x="742950" y="742951"/>
            <a:ext cx="3476625" cy="4962524"/>
          </a:xfrm>
        </p:spPr>
        <p:txBody>
          <a:bodyPr vert="horz" lIns="91440" tIns="45720" rIns="91440" bIns="45720" rtlCol="0" anchor="ctr">
            <a:normAutofit/>
          </a:bodyPr>
          <a:lstStyle/>
          <a:p>
            <a:r>
              <a:rPr lang="en-US" sz="2300" kern="1200">
                <a:solidFill>
                  <a:srgbClr val="FFFFFF"/>
                </a:solidFill>
                <a:latin typeface="+mj-lt"/>
                <a:ea typeface="+mj-ea"/>
                <a:cs typeface="+mj-cs"/>
              </a:rPr>
              <a:t>1. ¿Por qué Dios dio la orden de construir un Santuario?</a:t>
            </a:r>
            <a:br>
              <a:rPr lang="en-US" sz="2300" kern="1200">
                <a:solidFill>
                  <a:srgbClr val="FFFFFF"/>
                </a:solidFill>
                <a:latin typeface="+mj-lt"/>
                <a:ea typeface="+mj-ea"/>
                <a:cs typeface="+mj-cs"/>
              </a:rPr>
            </a:br>
            <a:r>
              <a:rPr lang="en-US" sz="2300" kern="1200">
                <a:solidFill>
                  <a:srgbClr val="FFFFFF"/>
                </a:solidFill>
                <a:latin typeface="+mj-lt"/>
                <a:ea typeface="+mj-ea"/>
                <a:cs typeface="+mj-cs"/>
              </a:rPr>
              <a:t> </a:t>
            </a:r>
            <a:br>
              <a:rPr lang="en-US" sz="2300" kern="1200">
                <a:solidFill>
                  <a:srgbClr val="FFFFFF"/>
                </a:solidFill>
                <a:latin typeface="+mj-lt"/>
                <a:ea typeface="+mj-ea"/>
                <a:cs typeface="+mj-cs"/>
              </a:rPr>
            </a:br>
            <a:r>
              <a:rPr lang="en-US" sz="2300" kern="1200">
                <a:solidFill>
                  <a:srgbClr val="FFFFFF"/>
                </a:solidFill>
                <a:latin typeface="+mj-lt"/>
                <a:ea typeface="+mj-ea"/>
                <a:cs typeface="+mj-cs"/>
              </a:rPr>
              <a:t> 2. La simbología del Santuario</a:t>
            </a:r>
            <a:br>
              <a:rPr lang="en-US" sz="2300" kern="1200">
                <a:solidFill>
                  <a:srgbClr val="FFFFFF"/>
                </a:solidFill>
                <a:latin typeface="+mj-lt"/>
                <a:ea typeface="+mj-ea"/>
                <a:cs typeface="+mj-cs"/>
              </a:rPr>
            </a:br>
            <a:r>
              <a:rPr lang="en-US" sz="2300" kern="1200">
                <a:solidFill>
                  <a:srgbClr val="FFFFFF"/>
                </a:solidFill>
                <a:latin typeface="+mj-lt"/>
                <a:ea typeface="+mj-ea"/>
                <a:cs typeface="+mj-cs"/>
              </a:rPr>
              <a:t>. </a:t>
            </a:r>
            <a:br>
              <a:rPr lang="en-US" sz="2300" kern="1200">
                <a:solidFill>
                  <a:srgbClr val="FFFFFF"/>
                </a:solidFill>
                <a:latin typeface="+mj-lt"/>
                <a:ea typeface="+mj-ea"/>
                <a:cs typeface="+mj-cs"/>
              </a:rPr>
            </a:br>
            <a:r>
              <a:rPr lang="en-US" sz="2300" kern="1200">
                <a:solidFill>
                  <a:srgbClr val="FFFFFF"/>
                </a:solidFill>
                <a:latin typeface="+mj-lt"/>
                <a:ea typeface="+mj-ea"/>
                <a:cs typeface="+mj-cs"/>
              </a:rPr>
              <a:t> 3. El Santuario y la expiación en los días de Israel.</a:t>
            </a:r>
            <a:br>
              <a:rPr lang="en-US" sz="2300" kern="1200">
                <a:solidFill>
                  <a:srgbClr val="FFFFFF"/>
                </a:solidFill>
                <a:latin typeface="+mj-lt"/>
                <a:ea typeface="+mj-ea"/>
                <a:cs typeface="+mj-cs"/>
              </a:rPr>
            </a:br>
            <a:r>
              <a:rPr lang="en-US" sz="2300" kern="1200">
                <a:solidFill>
                  <a:srgbClr val="FFFFFF"/>
                </a:solidFill>
                <a:latin typeface="+mj-lt"/>
                <a:ea typeface="+mj-ea"/>
                <a:cs typeface="+mj-cs"/>
              </a:rPr>
              <a:t> </a:t>
            </a:r>
            <a:br>
              <a:rPr lang="en-US" sz="2300" kern="1200">
                <a:solidFill>
                  <a:srgbClr val="FFFFFF"/>
                </a:solidFill>
                <a:latin typeface="+mj-lt"/>
                <a:ea typeface="+mj-ea"/>
                <a:cs typeface="+mj-cs"/>
              </a:rPr>
            </a:br>
            <a:r>
              <a:rPr lang="en-US" sz="2300" kern="1200">
                <a:solidFill>
                  <a:srgbClr val="FFFFFF"/>
                </a:solidFill>
                <a:latin typeface="+mj-lt"/>
                <a:ea typeface="+mj-ea"/>
                <a:cs typeface="+mj-cs"/>
              </a:rPr>
              <a:t> 4. El Santuario celestial y el día de la expiación. </a:t>
            </a:r>
            <a:br>
              <a:rPr lang="en-US" sz="2300" kern="1200">
                <a:solidFill>
                  <a:srgbClr val="FFFFFF"/>
                </a:solidFill>
                <a:latin typeface="+mj-lt"/>
                <a:ea typeface="+mj-ea"/>
                <a:cs typeface="+mj-cs"/>
              </a:rPr>
            </a:br>
            <a:endParaRPr lang="en-US" sz="2300" kern="1200">
              <a:solidFill>
                <a:srgbClr val="FFFFFF"/>
              </a:solidFill>
              <a:latin typeface="+mj-lt"/>
              <a:ea typeface="+mj-ea"/>
              <a:cs typeface="+mj-cs"/>
            </a:endParaRPr>
          </a:p>
        </p:txBody>
      </p:sp>
      <p:pic>
        <p:nvPicPr>
          <p:cNvPr id="5" name="Imagen 4" descr="Una caricatura de una persona&#10;&#10;Descripción generada automáticamente con confianza baja">
            <a:extLst>
              <a:ext uri="{FF2B5EF4-FFF2-40B4-BE49-F238E27FC236}">
                <a16:creationId xmlns:a16="http://schemas.microsoft.com/office/drawing/2014/main" id="{3A7F326D-0D26-84B6-F092-8BF1D9872AA3}"/>
              </a:ext>
            </a:extLst>
          </p:cNvPr>
          <p:cNvPicPr>
            <a:picLocks noChangeAspect="1"/>
          </p:cNvPicPr>
          <p:nvPr/>
        </p:nvPicPr>
        <p:blipFill rotWithShape="1">
          <a:blip r:embed="rId2">
            <a:extLst>
              <a:ext uri="{28A0092B-C50C-407E-A947-70E740481C1C}">
                <a14:useLocalDpi xmlns:a14="http://schemas.microsoft.com/office/drawing/2010/main" val="0"/>
              </a:ext>
            </a:extLst>
          </a:blip>
          <a:srcRect l="247" r="2" b="2"/>
          <a:stretch/>
        </p:blipFill>
        <p:spPr>
          <a:xfrm>
            <a:off x="5153822" y="1585222"/>
            <a:ext cx="6553545" cy="3695497"/>
          </a:xfrm>
          <a:prstGeom prst="rect">
            <a:avLst/>
          </a:prstGeom>
        </p:spPr>
      </p:pic>
    </p:spTree>
    <p:extLst>
      <p:ext uri="{BB962C8B-B14F-4D97-AF65-F5344CB8AC3E}">
        <p14:creationId xmlns:p14="http://schemas.microsoft.com/office/powerpoint/2010/main" val="2595034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62" name="Picture 4" descr="0509028X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Rectangle 3"/>
          <p:cNvSpPr>
            <a:spLocks noGrp="1" noChangeArrowheads="1"/>
          </p:cNvSpPr>
          <p:nvPr>
            <p:ph type="body" idx="1"/>
          </p:nvPr>
        </p:nvSpPr>
        <p:spPr>
          <a:xfrm>
            <a:off x="5867399" y="228600"/>
            <a:ext cx="5774871" cy="6400800"/>
          </a:xfrm>
        </p:spPr>
        <p:txBody>
          <a:bodyPr/>
          <a:lstStyle/>
          <a:p>
            <a:pPr eaLnBrk="1" hangingPunct="1">
              <a:lnSpc>
                <a:spcPct val="80000"/>
              </a:lnSpc>
              <a:defRPr/>
            </a:pPr>
            <a:endParaRPr lang="es-ES" sz="2800" dirty="0">
              <a:latin typeface="Times New Roman" pitchFamily="18" charset="0"/>
              <a:cs typeface="Times New Roman" pitchFamily="18" charset="0"/>
            </a:endParaRPr>
          </a:p>
          <a:p>
            <a:pPr eaLnBrk="1" hangingPunct="1">
              <a:lnSpc>
                <a:spcPct val="80000"/>
              </a:lnSpc>
              <a:defRPr/>
            </a:pPr>
            <a:endParaRPr lang="en-US" sz="2800" dirty="0">
              <a:latin typeface="Times New Roman" pitchFamily="18" charset="0"/>
              <a:cs typeface="Times New Roman" pitchFamily="18" charset="0"/>
            </a:endParaRPr>
          </a:p>
        </p:txBody>
      </p:sp>
      <p:sp>
        <p:nvSpPr>
          <p:cNvPr id="3" name="CuadroTexto 2">
            <a:extLst>
              <a:ext uri="{FF2B5EF4-FFF2-40B4-BE49-F238E27FC236}">
                <a16:creationId xmlns:a16="http://schemas.microsoft.com/office/drawing/2014/main" id="{1459E5BC-E8B5-AD66-114D-4B95B5D955A2}"/>
              </a:ext>
            </a:extLst>
          </p:cNvPr>
          <p:cNvSpPr txBox="1"/>
          <p:nvPr/>
        </p:nvSpPr>
        <p:spPr>
          <a:xfrm>
            <a:off x="6390980" y="740658"/>
            <a:ext cx="5251290" cy="498598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s-ES" sz="3600" b="0" i="0" u="none" strike="noStrike" kern="1200" cap="none" spc="0" normalizeH="0" baseline="0" noProof="0" dirty="0">
                <a:ln>
                  <a:noFill/>
                </a:ln>
                <a:solidFill>
                  <a:srgbClr val="FFFFFF"/>
                </a:solidFill>
                <a:effectLst/>
                <a:uLnTx/>
                <a:uFillTx/>
                <a:latin typeface="Balloon XBd BT" pitchFamily="66" charset="0"/>
                <a:ea typeface="+mn-ea"/>
                <a:cs typeface="+mn-cs"/>
              </a:rPr>
              <a:t>El Sumo </a:t>
            </a:r>
            <a:r>
              <a:rPr kumimoji="0" lang="en-US" altLang="es-ES" sz="3600" b="0" i="0" u="none" strike="noStrike" kern="1200" cap="none" spc="0" normalizeH="0" baseline="0" noProof="0" dirty="0" err="1">
                <a:ln>
                  <a:noFill/>
                </a:ln>
                <a:solidFill>
                  <a:srgbClr val="FFFFFF"/>
                </a:solidFill>
                <a:effectLst/>
                <a:uLnTx/>
                <a:uFillTx/>
                <a:latin typeface="Balloon XBd BT" pitchFamily="66" charset="0"/>
                <a:ea typeface="+mn-ea"/>
                <a:cs typeface="+mn-cs"/>
              </a:rPr>
              <a:t>Sacerdote</a:t>
            </a:r>
            <a:r>
              <a:rPr kumimoji="0" lang="en-US" altLang="es-ES" sz="3600" b="0" i="0" u="none" strike="noStrike" kern="1200" cap="none" spc="0" normalizeH="0" baseline="0" noProof="0" dirty="0">
                <a:ln>
                  <a:noFill/>
                </a:ln>
                <a:solidFill>
                  <a:srgbClr val="FFFFFF"/>
                </a:solidFill>
                <a:effectLst/>
                <a:uLnTx/>
                <a:uFillTx/>
                <a:latin typeface="Balloon XBd BT" pitchFamily="66" charset="0"/>
                <a:ea typeface="+mn-ea"/>
                <a:cs typeface="+mn-cs"/>
              </a:rPr>
              <a:t> </a:t>
            </a:r>
            <a:r>
              <a:rPr kumimoji="0" lang="en-US" altLang="es-ES" sz="3600" b="0" i="0" u="none" strike="noStrike" kern="1200" cap="none" spc="0" normalizeH="0" baseline="0" noProof="0" dirty="0" err="1">
                <a:ln>
                  <a:noFill/>
                </a:ln>
                <a:solidFill>
                  <a:srgbClr val="FFFFFF"/>
                </a:solidFill>
                <a:effectLst/>
                <a:uLnTx/>
                <a:uFillTx/>
                <a:latin typeface="Balloon XBd BT" pitchFamily="66" charset="0"/>
                <a:ea typeface="+mn-ea"/>
                <a:cs typeface="+mn-cs"/>
              </a:rPr>
              <a:t>cargando</a:t>
            </a:r>
            <a:r>
              <a:rPr kumimoji="0" lang="en-US" altLang="es-ES" sz="3600" b="0" i="0" u="none" strike="noStrike" kern="1200" cap="none" spc="0" normalizeH="0" baseline="0" noProof="0" dirty="0">
                <a:ln>
                  <a:noFill/>
                </a:ln>
                <a:solidFill>
                  <a:srgbClr val="FFFFFF"/>
                </a:solidFill>
                <a:effectLst/>
                <a:uLnTx/>
                <a:uFillTx/>
                <a:latin typeface="Balloon XBd BT" pitchFamily="66" charset="0"/>
                <a:ea typeface="+mn-ea"/>
                <a:cs typeface="+mn-cs"/>
              </a:rPr>
              <a:t> la </a:t>
            </a:r>
            <a:r>
              <a:rPr kumimoji="0" lang="en-US" altLang="es-ES" sz="3600" b="0" i="0" u="none" strike="noStrike" kern="1200" cap="none" spc="0" normalizeH="0" baseline="0" noProof="0" dirty="0" err="1">
                <a:ln>
                  <a:noFill/>
                </a:ln>
                <a:solidFill>
                  <a:srgbClr val="FFFFFF"/>
                </a:solidFill>
                <a:effectLst/>
                <a:uLnTx/>
                <a:uFillTx/>
                <a:latin typeface="Balloon XBd BT" pitchFamily="66" charset="0"/>
                <a:ea typeface="+mn-ea"/>
                <a:cs typeface="+mn-cs"/>
              </a:rPr>
              <a:t>sangre</a:t>
            </a:r>
            <a:r>
              <a:rPr kumimoji="0" lang="en-US" altLang="es-ES" sz="3600" b="0" i="0" u="none" strike="noStrike" kern="1200" cap="none" spc="0" normalizeH="0" baseline="0" noProof="0" dirty="0">
                <a:ln>
                  <a:noFill/>
                </a:ln>
                <a:solidFill>
                  <a:srgbClr val="FFFFFF"/>
                </a:solidFill>
                <a:effectLst/>
                <a:uLnTx/>
                <a:uFillTx/>
                <a:latin typeface="Balloon XBd BT" pitchFamily="66" charset="0"/>
                <a:ea typeface="+mn-ea"/>
                <a:cs typeface="+mn-cs"/>
              </a:rPr>
              <a:t> del macho </a:t>
            </a:r>
            <a:r>
              <a:rPr kumimoji="0" lang="en-US" altLang="es-ES" sz="3600" b="0" i="0" u="none" strike="noStrike" kern="1200" cap="none" spc="0" normalizeH="0" baseline="0" noProof="0" dirty="0" err="1">
                <a:ln>
                  <a:noFill/>
                </a:ln>
                <a:solidFill>
                  <a:srgbClr val="FFFFFF"/>
                </a:solidFill>
                <a:effectLst/>
                <a:uLnTx/>
                <a:uFillTx/>
                <a:latin typeface="Balloon XBd BT" pitchFamily="66" charset="0"/>
                <a:ea typeface="+mn-ea"/>
                <a:cs typeface="+mn-cs"/>
              </a:rPr>
              <a:t>cabr</a:t>
            </a:r>
            <a:r>
              <a:rPr kumimoji="0" lang="es-ES_tradnl" altLang="es-ES" sz="3600" b="0" i="0" u="none" strike="noStrike" kern="1200" cap="none" spc="0" normalizeH="0" baseline="0" noProof="0" dirty="0" err="1">
                <a:ln>
                  <a:noFill/>
                </a:ln>
                <a:solidFill>
                  <a:srgbClr val="FFFFFF"/>
                </a:solidFill>
                <a:effectLst/>
                <a:uLnTx/>
                <a:uFillTx/>
                <a:latin typeface="Balloon XBd BT" pitchFamily="66" charset="0"/>
                <a:ea typeface="+mn-ea"/>
                <a:cs typeface="+mn-cs"/>
              </a:rPr>
              <a:t>ío</a:t>
            </a:r>
            <a:r>
              <a:rPr kumimoji="0" lang="es-ES_tradnl" altLang="es-ES" sz="3600" b="0" i="0" u="none" strike="noStrike" kern="1200" cap="none" spc="0" normalizeH="0" baseline="0" noProof="0" dirty="0">
                <a:ln>
                  <a:noFill/>
                </a:ln>
                <a:solidFill>
                  <a:srgbClr val="FFFFFF"/>
                </a:solidFill>
                <a:effectLst/>
                <a:uLnTx/>
                <a:uFillTx/>
                <a:latin typeface="Balloon XBd BT" pitchFamily="66" charset="0"/>
                <a:ea typeface="+mn-ea"/>
                <a:cs typeface="+mn-cs"/>
              </a:rPr>
              <a:t> entraba al Lugar Santísimo y la </a:t>
            </a:r>
            <a:r>
              <a:rPr kumimoji="0" lang="es-ES_tradnl" altLang="es-ES" sz="6600" b="0" i="0" u="none" strike="noStrike" kern="1200" cap="none" spc="0" normalizeH="0" baseline="0" noProof="0" dirty="0">
                <a:ln>
                  <a:noFill/>
                </a:ln>
                <a:solidFill>
                  <a:srgbClr val="FFFFFF"/>
                </a:solidFill>
                <a:effectLst/>
                <a:uLnTx/>
                <a:uFillTx/>
                <a:latin typeface="Balloon XBd BT" pitchFamily="66" charset="0"/>
                <a:ea typeface="+mn-ea"/>
                <a:cs typeface="+mn-cs"/>
              </a:rPr>
              <a:t>asperjaba </a:t>
            </a:r>
            <a:r>
              <a:rPr kumimoji="0" lang="es-ES_tradnl" altLang="es-ES" sz="3600" b="0" i="0" u="none" strike="noStrike" kern="1200" cap="none" spc="0" normalizeH="0" baseline="0" noProof="0" dirty="0">
                <a:ln>
                  <a:noFill/>
                </a:ln>
                <a:solidFill>
                  <a:srgbClr val="FFFFFF"/>
                </a:solidFill>
                <a:effectLst/>
                <a:uLnTx/>
                <a:uFillTx/>
                <a:latin typeface="Balloon XBd BT" pitchFamily="66" charset="0"/>
                <a:ea typeface="+mn-ea"/>
                <a:cs typeface="+mn-cs"/>
              </a:rPr>
              <a:t>sobre el Arca para purificar el Santuario, y salía llevando todos los pecados sobre sí.</a:t>
            </a:r>
          </a:p>
        </p:txBody>
      </p:sp>
      <p:pic>
        <p:nvPicPr>
          <p:cNvPr id="4" name="Imagen 3">
            <a:extLst>
              <a:ext uri="{FF2B5EF4-FFF2-40B4-BE49-F238E27FC236}">
                <a16:creationId xmlns:a16="http://schemas.microsoft.com/office/drawing/2014/main" id="{5BC7FFB1-1578-7D23-36C2-B2DD830C67CD}"/>
              </a:ext>
            </a:extLst>
          </p:cNvPr>
          <p:cNvPicPr>
            <a:picLocks noChangeAspect="1"/>
          </p:cNvPicPr>
          <p:nvPr/>
        </p:nvPicPr>
        <p:blipFill rotWithShape="1">
          <a:blip r:embed="rId3">
            <a:extLst>
              <a:ext uri="{28A0092B-C50C-407E-A947-70E740481C1C}">
                <a14:useLocalDpi xmlns:a14="http://schemas.microsoft.com/office/drawing/2010/main" val="0"/>
              </a:ext>
            </a:extLst>
          </a:blip>
          <a:srcRect t="93111"/>
          <a:stretch/>
        </p:blipFill>
        <p:spPr>
          <a:xfrm>
            <a:off x="31750" y="5903843"/>
            <a:ext cx="12191999" cy="915045"/>
          </a:xfrm>
          <a:prstGeom prst="rect">
            <a:avLst/>
          </a:prstGeom>
          <a:ln>
            <a:solidFill>
              <a:srgbClr val="00B0F0"/>
            </a:solidFill>
          </a:ln>
        </p:spPr>
      </p:pic>
    </p:spTree>
    <p:extLst>
      <p:ext uri="{BB962C8B-B14F-4D97-AF65-F5344CB8AC3E}">
        <p14:creationId xmlns:p14="http://schemas.microsoft.com/office/powerpoint/2010/main" val="13747864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2277E5-647C-0DA2-1D3D-624232E2A5D6}"/>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DD8F96F0-24F4-6908-41B7-B293D19A2ED4}"/>
              </a:ext>
            </a:extLst>
          </p:cNvPr>
          <p:cNvSpPr>
            <a:spLocks noGrp="1"/>
          </p:cNvSpPr>
          <p:nvPr>
            <p:ph type="title"/>
          </p:nvPr>
        </p:nvSpPr>
        <p:spPr>
          <a:xfrm>
            <a:off x="572493" y="238539"/>
            <a:ext cx="11018520" cy="1434415"/>
          </a:xfrm>
        </p:spPr>
        <p:txBody>
          <a:bodyPr anchor="b">
            <a:normAutofit/>
          </a:bodyPr>
          <a:lstStyle/>
          <a:p>
            <a:r>
              <a:rPr lang="es-CO" sz="5400" b="1" dirty="0"/>
              <a:t>El macho cabrío enviado al desierto   </a:t>
            </a:r>
            <a:endParaRPr lang="es-CO" sz="5400" b="1"/>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5">
            <a:extLst>
              <a:ext uri="{FF2B5EF4-FFF2-40B4-BE49-F238E27FC236}">
                <a16:creationId xmlns:a16="http://schemas.microsoft.com/office/drawing/2014/main" id="{29A7C994-BE96-811F-A5DF-0D130DD867DA}"/>
              </a:ext>
            </a:extLst>
          </p:cNvPr>
          <p:cNvSpPr>
            <a:spLocks noGrp="1"/>
          </p:cNvSpPr>
          <p:nvPr>
            <p:ph idx="1"/>
          </p:nvPr>
        </p:nvSpPr>
        <p:spPr>
          <a:xfrm>
            <a:off x="572493" y="2071316"/>
            <a:ext cx="6713552" cy="4119172"/>
          </a:xfrm>
        </p:spPr>
        <p:txBody>
          <a:bodyPr anchor="t">
            <a:normAutofit/>
          </a:bodyPr>
          <a:lstStyle/>
          <a:p>
            <a:r>
              <a:rPr lang="es-ES" sz="2200" u="sng" dirty="0">
                <a:latin typeface="Times New Roman" pitchFamily="18" charset="0"/>
                <a:cs typeface="Times New Roman" pitchFamily="18" charset="0"/>
              </a:rPr>
              <a:t>Levíticos 16:20-22</a:t>
            </a:r>
            <a:r>
              <a:rPr lang="es-ES" sz="2200" dirty="0">
                <a:latin typeface="Times New Roman" pitchFamily="18" charset="0"/>
                <a:cs typeface="Times New Roman" pitchFamily="18" charset="0"/>
              </a:rPr>
              <a:t>   Y cuando hubiere acabado de expiar el santuario, y el tabernáculo del testimonio, y el altar, hará llegar el macho cabrío vivo:  </a:t>
            </a:r>
          </a:p>
          <a:p>
            <a:r>
              <a:rPr lang="es-ES" sz="2200" dirty="0">
                <a:latin typeface="Times New Roman" pitchFamily="18" charset="0"/>
                <a:cs typeface="Times New Roman" pitchFamily="18" charset="0"/>
              </a:rPr>
              <a:t>21 Y pondrá Aarón ambas manos suyas sobre la cabeza del macho cabrío vivo, y confesará sobre él todas las iniquidades de los hijos de Israel, y todas sus rebeliones, y todos sus pecados, poniéndolos así sobre la cabeza del macho cabrío</a:t>
            </a:r>
            <a:r>
              <a:rPr lang="es-ES" sz="2200" b="1" dirty="0">
                <a:latin typeface="Times New Roman" pitchFamily="18" charset="0"/>
                <a:cs typeface="Times New Roman" pitchFamily="18" charset="0"/>
              </a:rPr>
              <a:t>, y lo enviará al desierto por mano de un hombre destinado para esto. </a:t>
            </a:r>
          </a:p>
          <a:p>
            <a:r>
              <a:rPr lang="es-ES" sz="2200" b="1" dirty="0">
                <a:latin typeface="Times New Roman" pitchFamily="18" charset="0"/>
                <a:cs typeface="Times New Roman" pitchFamily="18" charset="0"/>
              </a:rPr>
              <a:t> 22 Y aquel macho cabrío llevará sobre sí todas las iniquidades de ellos á tierra inhabitada: y dejará ir el macho cabrío por el desierto.</a:t>
            </a:r>
            <a:endParaRPr lang="es-CO" sz="2200" b="1" dirty="0"/>
          </a:p>
        </p:txBody>
      </p:sp>
      <p:pic>
        <p:nvPicPr>
          <p:cNvPr id="9" name="Picture 2">
            <a:extLst>
              <a:ext uri="{FF2B5EF4-FFF2-40B4-BE49-F238E27FC236}">
                <a16:creationId xmlns:a16="http://schemas.microsoft.com/office/drawing/2014/main" id="{65E8E269-7F23-75C3-3312-46F4064050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11" r="20218"/>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5808D491-178D-EEC3-A559-8278E80FD055}"/>
              </a:ext>
            </a:extLst>
          </p:cNvPr>
          <p:cNvPicPr>
            <a:picLocks noChangeAspect="1"/>
          </p:cNvPicPr>
          <p:nvPr/>
        </p:nvPicPr>
        <p:blipFill rotWithShape="1">
          <a:blip r:embed="rId4">
            <a:extLst>
              <a:ext uri="{28A0092B-C50C-407E-A947-70E740481C1C}">
                <a14:useLocalDpi xmlns:a14="http://schemas.microsoft.com/office/drawing/2010/main" val="0"/>
              </a:ext>
            </a:extLst>
          </a:blip>
          <a:srcRect t="93111"/>
          <a:stretch/>
        </p:blipFill>
        <p:spPr>
          <a:xfrm>
            <a:off x="31750" y="6084451"/>
            <a:ext cx="12191999" cy="734437"/>
          </a:xfrm>
          <a:prstGeom prst="rect">
            <a:avLst/>
          </a:prstGeom>
          <a:ln>
            <a:solidFill>
              <a:srgbClr val="00B0F0"/>
            </a:solidFill>
          </a:ln>
        </p:spPr>
      </p:pic>
    </p:spTree>
    <p:extLst>
      <p:ext uri="{BB962C8B-B14F-4D97-AF65-F5344CB8AC3E}">
        <p14:creationId xmlns:p14="http://schemas.microsoft.com/office/powerpoint/2010/main" val="16319178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265F92-8C79-5294-2D1A-3C326A4E9FE7}"/>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Triangle 4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7B14A5C-1B7B-6FBE-D289-FF412903EA9F}"/>
              </a:ext>
            </a:extLst>
          </p:cNvPr>
          <p:cNvSpPr>
            <a:spLocks noGrp="1"/>
          </p:cNvSpPr>
          <p:nvPr>
            <p:ph type="ctrTitle"/>
          </p:nvPr>
        </p:nvSpPr>
        <p:spPr>
          <a:xfrm>
            <a:off x="1285240" y="1050595"/>
            <a:ext cx="8074815" cy="1618489"/>
          </a:xfrm>
        </p:spPr>
        <p:txBody>
          <a:bodyPr vert="horz" lIns="91440" tIns="45720" rIns="91440" bIns="45720" rtlCol="0" anchor="ctr">
            <a:normAutofit fontScale="90000"/>
          </a:bodyPr>
          <a:lstStyle/>
          <a:p>
            <a:pPr algn="l"/>
            <a:r>
              <a:rPr lang="es-ES" sz="3400" b="1" dirty="0"/>
              <a:t>A fin de Que el pueblo de Israel no perdiera las bendiciones de la intercesión en el día de la expiación</a:t>
            </a:r>
            <a:r>
              <a:rPr lang="en-US" sz="3400" b="1" kern="1200" dirty="0">
                <a:solidFill>
                  <a:schemeClr val="tx1"/>
                </a:solidFill>
                <a:latin typeface="+mj-lt"/>
                <a:ea typeface="+mj-ea"/>
                <a:cs typeface="+mj-cs"/>
              </a:rPr>
              <a:t> Dios </a:t>
            </a:r>
            <a:r>
              <a:rPr lang="en-US" sz="3400" b="1" kern="1200" dirty="0" err="1">
                <a:solidFill>
                  <a:schemeClr val="tx1"/>
                </a:solidFill>
                <a:latin typeface="+mj-lt"/>
                <a:ea typeface="+mj-ea"/>
                <a:cs typeface="+mj-cs"/>
              </a:rPr>
              <a:t>trazo</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aspectos</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muy</a:t>
            </a:r>
            <a:r>
              <a:rPr lang="en-US" sz="3400" b="1" kern="1200" dirty="0">
                <a:solidFill>
                  <a:schemeClr val="tx1"/>
                </a:solidFill>
                <a:latin typeface="+mj-lt"/>
                <a:ea typeface="+mj-ea"/>
                <a:cs typeface="+mj-cs"/>
              </a:rPr>
              <a:t> </a:t>
            </a:r>
            <a:r>
              <a:rPr lang="en-US" sz="3400" b="1" kern="1200" dirty="0" err="1">
                <a:solidFill>
                  <a:schemeClr val="tx1"/>
                </a:solidFill>
                <a:latin typeface="+mj-lt"/>
                <a:ea typeface="+mj-ea"/>
                <a:cs typeface="+mj-cs"/>
              </a:rPr>
              <a:t>importantes</a:t>
            </a:r>
            <a:r>
              <a:rPr lang="en-US" sz="3400" b="1" kern="1200" dirty="0">
                <a:solidFill>
                  <a:schemeClr val="tx1"/>
                </a:solidFill>
                <a:latin typeface="+mj-lt"/>
                <a:ea typeface="+mj-ea"/>
                <a:cs typeface="+mj-cs"/>
              </a:rPr>
              <a:t> para ese día :</a:t>
            </a:r>
          </a:p>
        </p:txBody>
      </p:sp>
      <p:sp>
        <p:nvSpPr>
          <p:cNvPr id="3" name="Subtítulo 2">
            <a:extLst>
              <a:ext uri="{FF2B5EF4-FFF2-40B4-BE49-F238E27FC236}">
                <a16:creationId xmlns:a16="http://schemas.microsoft.com/office/drawing/2014/main" id="{E06028EB-A8CF-ED12-C4D7-D0C15772BAAD}"/>
              </a:ext>
            </a:extLst>
          </p:cNvPr>
          <p:cNvSpPr>
            <a:spLocks noGrp="1"/>
          </p:cNvSpPr>
          <p:nvPr>
            <p:ph type="subTitle" idx="1"/>
          </p:nvPr>
        </p:nvSpPr>
        <p:spPr>
          <a:xfrm>
            <a:off x="1285240" y="2969469"/>
            <a:ext cx="8435230" cy="2800395"/>
          </a:xfrm>
        </p:spPr>
        <p:txBody>
          <a:bodyPr vert="horz" lIns="91440" tIns="45720" rIns="91440" bIns="45720" rtlCol="0" anchor="t">
            <a:normAutofit lnSpcReduction="10000"/>
          </a:bodyPr>
          <a:lstStyle/>
          <a:p>
            <a:pPr marL="514350" indent="-742950" algn="l">
              <a:buFont typeface="+mj-lt"/>
              <a:buAutoNum type="arabicPeriod"/>
            </a:pPr>
            <a:r>
              <a:rPr lang="en-US" sz="3600" dirty="0" err="1"/>
              <a:t>Fechas</a:t>
            </a:r>
            <a:r>
              <a:rPr lang="en-US" sz="3600" dirty="0"/>
              <a:t> </a:t>
            </a:r>
            <a:r>
              <a:rPr lang="en-US" sz="3600" dirty="0" err="1"/>
              <a:t>específicas</a:t>
            </a:r>
            <a:endParaRPr lang="en-US" sz="3600" dirty="0"/>
          </a:p>
          <a:p>
            <a:pPr algn="l"/>
            <a:endParaRPr lang="en-US" sz="3600" dirty="0"/>
          </a:p>
          <a:p>
            <a:pPr marL="514350" indent="-742950" algn="l">
              <a:buFont typeface="+mj-lt"/>
              <a:buAutoNum type="arabicPeriod"/>
            </a:pPr>
            <a:endParaRPr lang="en-US" sz="3600" dirty="0"/>
          </a:p>
          <a:p>
            <a:pPr marL="514350" indent="-742950" algn="l">
              <a:buFont typeface="+mj-lt"/>
              <a:buAutoNum type="arabicPeriod"/>
            </a:pPr>
            <a:r>
              <a:rPr lang="en-US" sz="3600" dirty="0" err="1"/>
              <a:t>Debereses</a:t>
            </a:r>
            <a:r>
              <a:rPr lang="en-US" sz="3600" dirty="0"/>
              <a:t> </a:t>
            </a:r>
            <a:r>
              <a:rPr lang="en-US" sz="3600" dirty="0" err="1"/>
              <a:t>pecìficos</a:t>
            </a:r>
            <a:r>
              <a:rPr lang="en-US" sz="3600" dirty="0"/>
              <a:t>  para la </a:t>
            </a:r>
            <a:r>
              <a:rPr lang="en-US" sz="3600" dirty="0" err="1"/>
              <a:t>congregación</a:t>
            </a:r>
            <a:r>
              <a:rPr lang="en-US" sz="3600" dirty="0"/>
              <a:t> antes </a:t>
            </a:r>
            <a:r>
              <a:rPr lang="en-US" sz="3600" dirty="0" err="1"/>
              <a:t>durante</a:t>
            </a:r>
            <a:r>
              <a:rPr lang="en-US" sz="3600" dirty="0"/>
              <a:t> y </a:t>
            </a:r>
            <a:r>
              <a:rPr lang="es-CO" sz="3600" dirty="0"/>
              <a:t>Después</a:t>
            </a:r>
            <a:endParaRPr lang="en-US" sz="3600" dirty="0"/>
          </a:p>
          <a:p>
            <a:pPr marL="228600" indent="-457200" algn="l">
              <a:buFont typeface="+mj-lt"/>
              <a:buAutoNum type="arabicPeriod"/>
            </a:pPr>
            <a:endParaRPr lang="en-US" dirty="0"/>
          </a:p>
        </p:txBody>
      </p:sp>
      <p:pic>
        <p:nvPicPr>
          <p:cNvPr id="9" name="Imagen 8">
            <a:extLst>
              <a:ext uri="{FF2B5EF4-FFF2-40B4-BE49-F238E27FC236}">
                <a16:creationId xmlns:a16="http://schemas.microsoft.com/office/drawing/2014/main" id="{021581BC-E8C9-5D51-7E5E-961A668A9CCF}"/>
              </a:ext>
            </a:extLst>
          </p:cNvPr>
          <p:cNvPicPr>
            <a:picLocks noChangeAspect="1"/>
          </p:cNvPicPr>
          <p:nvPr/>
        </p:nvPicPr>
        <p:blipFill rotWithShape="1">
          <a:blip r:embed="rId3">
            <a:extLst>
              <a:ext uri="{28A0092B-C50C-407E-A947-70E740481C1C}">
                <a14:useLocalDpi xmlns:a14="http://schemas.microsoft.com/office/drawing/2010/main" val="0"/>
              </a:ext>
            </a:extLst>
          </a:blip>
          <a:srcRect t="93111"/>
          <a:stretch/>
        </p:blipFill>
        <p:spPr>
          <a:xfrm>
            <a:off x="31750" y="6084451"/>
            <a:ext cx="12191999" cy="734437"/>
          </a:xfrm>
          <a:prstGeom prst="rect">
            <a:avLst/>
          </a:prstGeom>
          <a:ln>
            <a:solidFill>
              <a:srgbClr val="00B0F0"/>
            </a:solidFill>
          </a:ln>
        </p:spPr>
      </p:pic>
    </p:spTree>
    <p:extLst>
      <p:ext uri="{BB962C8B-B14F-4D97-AF65-F5344CB8AC3E}">
        <p14:creationId xmlns:p14="http://schemas.microsoft.com/office/powerpoint/2010/main" val="236693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p:txBody>
          <a:bodyPr/>
          <a:lstStyle/>
          <a:p>
            <a:r>
              <a:rPr lang="es-MX" altLang="es-ES" dirty="0"/>
              <a:t> </a:t>
            </a:r>
          </a:p>
        </p:txBody>
      </p:sp>
      <p:sp>
        <p:nvSpPr>
          <p:cNvPr id="26627" name="2 Marcador de contenido"/>
          <p:cNvSpPr>
            <a:spLocks noGrp="1"/>
          </p:cNvSpPr>
          <p:nvPr>
            <p:ph idx="1"/>
          </p:nvPr>
        </p:nvSpPr>
        <p:spPr>
          <a:xfrm>
            <a:off x="6934614" y="1854336"/>
            <a:ext cx="4143375" cy="4394064"/>
          </a:xfrm>
        </p:spPr>
        <p:txBody>
          <a:bodyPr/>
          <a:lstStyle/>
          <a:p>
            <a:r>
              <a:rPr lang="es-ES_tradnl" altLang="es-ES" dirty="0"/>
              <a:t>En el primer Día del séptimo mes, tendréis santa convocación; </a:t>
            </a:r>
            <a:r>
              <a:rPr lang="es-ES_tradnl" altLang="es-ES" b="1" dirty="0"/>
              <a:t>no haréis ninguna obra servil:</a:t>
            </a:r>
            <a:r>
              <a:rPr lang="es-ES_tradnl" altLang="es-ES" dirty="0"/>
              <a:t> </a:t>
            </a:r>
            <a:r>
              <a:rPr lang="es-ES_tradnl" altLang="es-ES" b="1" dirty="0">
                <a:solidFill>
                  <a:srgbClr val="FF0000"/>
                </a:solidFill>
              </a:rPr>
              <a:t>os será Día de sonido de trompetas"</a:t>
            </a:r>
            <a:r>
              <a:rPr lang="es-ES_tradnl" altLang="es-ES" dirty="0"/>
              <a:t> </a:t>
            </a:r>
            <a:r>
              <a:rPr lang="es-ES_tradnl" altLang="es-ES" dirty="0" err="1"/>
              <a:t>Levitico</a:t>
            </a:r>
            <a:r>
              <a:rPr lang="es-ES_tradnl" altLang="es-ES" dirty="0"/>
              <a:t> 23:24</a:t>
            </a:r>
            <a:endParaRPr lang="es-MX" altLang="es-ES" dirty="0"/>
          </a:p>
        </p:txBody>
      </p:sp>
      <p:sp>
        <p:nvSpPr>
          <p:cNvPr id="2" name="CuadroTexto 1"/>
          <p:cNvSpPr txBox="1"/>
          <p:nvPr/>
        </p:nvSpPr>
        <p:spPr>
          <a:xfrm>
            <a:off x="1469743" y="575962"/>
            <a:ext cx="931601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4000" b="1" i="0" u="none" strike="noStrike" kern="1200" cap="none" spc="0" normalizeH="0" baseline="0" noProof="0" dirty="0">
                <a:ln>
                  <a:noFill/>
                </a:ln>
                <a:solidFill>
                  <a:srgbClr val="000000"/>
                </a:solidFill>
                <a:effectLst/>
                <a:uLnTx/>
                <a:uFillTx/>
                <a:latin typeface="Times New Roman"/>
                <a:ea typeface="+mn-ea"/>
                <a:cs typeface="+mn-cs"/>
              </a:rPr>
              <a:t> </a:t>
            </a:r>
            <a:r>
              <a:rPr lang="es-CO" sz="4000" b="1" dirty="0">
                <a:solidFill>
                  <a:srgbClr val="000000"/>
                </a:solidFill>
                <a:latin typeface="Times New Roman"/>
              </a:rPr>
              <a:t>D</a:t>
            </a:r>
            <a:r>
              <a:rPr kumimoji="0" lang="es-CO" sz="4000" b="1" i="0" u="none" strike="noStrike" kern="1200" cap="none" spc="0" normalizeH="0" baseline="0" noProof="0" dirty="0" err="1">
                <a:ln>
                  <a:noFill/>
                </a:ln>
                <a:solidFill>
                  <a:srgbClr val="000000"/>
                </a:solidFill>
                <a:effectLst/>
                <a:uLnTx/>
                <a:uFillTx/>
                <a:latin typeface="Times New Roman"/>
                <a:ea typeface="+mn-ea"/>
                <a:cs typeface="+mn-cs"/>
              </a:rPr>
              <a:t>ios</a:t>
            </a:r>
            <a:r>
              <a:rPr lang="es-CO" sz="4000" b="1" dirty="0">
                <a:solidFill>
                  <a:srgbClr val="000000"/>
                </a:solidFill>
                <a:latin typeface="Times New Roman"/>
              </a:rPr>
              <a:t> ordeno</a:t>
            </a:r>
            <a:r>
              <a:rPr kumimoji="0" lang="es-CO" sz="4000" b="1" i="0" u="none" strike="noStrike" kern="1200" cap="none" spc="0" normalizeH="0" baseline="0" noProof="0" dirty="0">
                <a:ln>
                  <a:noFill/>
                </a:ln>
                <a:solidFill>
                  <a:srgbClr val="000000"/>
                </a:solidFill>
                <a:effectLst/>
                <a:uLnTx/>
                <a:uFillTx/>
                <a:latin typeface="Times New Roman"/>
                <a:ea typeface="+mn-ea"/>
                <a:cs typeface="+mn-cs"/>
              </a:rPr>
              <a:t> prepararse  diez días antes   </a:t>
            </a:r>
            <a:endParaRPr kumimoji="0" lang="es-ES" sz="4000" b="1"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6" name="Picture 2" descr="0509027">
            <a:extLst>
              <a:ext uri="{FF2B5EF4-FFF2-40B4-BE49-F238E27FC236}">
                <a16:creationId xmlns:a16="http://schemas.microsoft.com/office/drawing/2014/main" id="{CDA37365-DD33-4AAC-BDDD-5D1E8A05F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012" y="1854336"/>
            <a:ext cx="4539166" cy="4679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a:extLst>
              <a:ext uri="{FF2B5EF4-FFF2-40B4-BE49-F238E27FC236}">
                <a16:creationId xmlns:a16="http://schemas.microsoft.com/office/drawing/2014/main" id="{9A5151C7-5166-3C21-6A55-3E95C8672B71}"/>
              </a:ext>
            </a:extLst>
          </p:cNvPr>
          <p:cNvPicPr>
            <a:picLocks noChangeAspect="1"/>
          </p:cNvPicPr>
          <p:nvPr/>
        </p:nvPicPr>
        <p:blipFill rotWithShape="1">
          <a:blip r:embed="rId4">
            <a:extLst>
              <a:ext uri="{28A0092B-C50C-407E-A947-70E740481C1C}">
                <a14:useLocalDpi xmlns:a14="http://schemas.microsoft.com/office/drawing/2010/main" val="0"/>
              </a:ext>
            </a:extLst>
          </a:blip>
          <a:srcRect t="93111"/>
          <a:stretch/>
        </p:blipFill>
        <p:spPr>
          <a:xfrm>
            <a:off x="31750" y="6084451"/>
            <a:ext cx="12191999" cy="734437"/>
          </a:xfrm>
          <a:prstGeom prst="rect">
            <a:avLst/>
          </a:prstGeom>
          <a:ln>
            <a:solidFill>
              <a:srgbClr val="00B0F0"/>
            </a:solidFill>
          </a:ln>
        </p:spPr>
      </p:pic>
    </p:spTree>
    <p:extLst>
      <p:ext uri="{BB962C8B-B14F-4D97-AF65-F5344CB8AC3E}">
        <p14:creationId xmlns:p14="http://schemas.microsoft.com/office/powerpoint/2010/main" val="1869119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F17F7-1284-6328-D40D-EAA9FD7A6C5A}"/>
            </a:ext>
          </a:extLst>
        </p:cNvPr>
        <p:cNvGrpSpPr/>
        <p:nvPr/>
      </p:nvGrpSpPr>
      <p:grpSpPr>
        <a:xfrm>
          <a:off x="0" y="0"/>
          <a:ext cx="0" cy="0"/>
          <a:chOff x="0" y="0"/>
          <a:chExt cx="0" cy="0"/>
        </a:xfrm>
      </p:grpSpPr>
      <p:sp>
        <p:nvSpPr>
          <p:cNvPr id="47106" name="4 Título">
            <a:extLst>
              <a:ext uri="{FF2B5EF4-FFF2-40B4-BE49-F238E27FC236}">
                <a16:creationId xmlns:a16="http://schemas.microsoft.com/office/drawing/2014/main" id="{594E795D-6886-8976-D381-F40CC48F6E1D}"/>
              </a:ext>
            </a:extLst>
          </p:cNvPr>
          <p:cNvSpPr>
            <a:spLocks noGrp="1"/>
          </p:cNvSpPr>
          <p:nvPr>
            <p:ph type="title"/>
          </p:nvPr>
        </p:nvSpPr>
        <p:spPr>
          <a:xfrm>
            <a:off x="831988" y="385474"/>
            <a:ext cx="6356606" cy="1843283"/>
          </a:xfrm>
        </p:spPr>
        <p:txBody>
          <a:bodyPr>
            <a:normAutofit/>
          </a:bodyPr>
          <a:lstStyle/>
          <a:p>
            <a:r>
              <a:rPr lang="es-CO" altLang="es-ES" sz="4000" b="1"/>
              <a:t>La fecha y sus deberes para la congregación  </a:t>
            </a:r>
          </a:p>
        </p:txBody>
      </p:sp>
      <p:sp>
        <p:nvSpPr>
          <p:cNvPr id="47107" name="6 Marcador de contenido">
            <a:extLst>
              <a:ext uri="{FF2B5EF4-FFF2-40B4-BE49-F238E27FC236}">
                <a16:creationId xmlns:a16="http://schemas.microsoft.com/office/drawing/2014/main" id="{4FDEF24D-6EEC-AF6A-7096-9A77DAA771E2}"/>
              </a:ext>
            </a:extLst>
          </p:cNvPr>
          <p:cNvSpPr>
            <a:spLocks noGrp="1"/>
          </p:cNvSpPr>
          <p:nvPr>
            <p:ph idx="1"/>
          </p:nvPr>
        </p:nvSpPr>
        <p:spPr>
          <a:xfrm>
            <a:off x="639663" y="2228757"/>
            <a:ext cx="6358432" cy="3728615"/>
          </a:xfrm>
        </p:spPr>
        <p:txBody>
          <a:bodyPr>
            <a:normAutofit lnSpcReduction="10000"/>
          </a:bodyPr>
          <a:lstStyle/>
          <a:p>
            <a:pPr marL="0" indent="0">
              <a:buNone/>
            </a:pPr>
            <a:r>
              <a:rPr lang="es-CO" altLang="es-ES" sz="1700" b="1" dirty="0"/>
              <a:t>Lev 23:27-30</a:t>
            </a:r>
          </a:p>
          <a:p>
            <a:pPr marL="0" indent="0">
              <a:buNone/>
            </a:pPr>
            <a:r>
              <a:rPr lang="es-CO" altLang="es-ES" sz="1700" b="1" dirty="0">
                <a:solidFill>
                  <a:srgbClr val="0070C0"/>
                </a:solidFill>
              </a:rPr>
              <a:t> </a:t>
            </a:r>
            <a:r>
              <a:rPr lang="es-CO" altLang="es-ES" sz="1800" b="1" dirty="0">
                <a:solidFill>
                  <a:srgbClr val="0070C0"/>
                </a:solidFill>
              </a:rPr>
              <a:t>"El décimo día de este séptimo mes </a:t>
            </a:r>
            <a:r>
              <a:rPr lang="es-CO" altLang="es-ES" sz="1700" b="1" dirty="0"/>
              <a:t>será el Día de la Expiación.</a:t>
            </a:r>
          </a:p>
          <a:p>
            <a:pPr marL="342900" indent="-342900">
              <a:buFont typeface="+mj-lt"/>
              <a:buAutoNum type="arabicPeriod"/>
            </a:pPr>
            <a:r>
              <a:rPr lang="es-CO" altLang="es-ES" sz="2000" b="1" dirty="0">
                <a:solidFill>
                  <a:srgbClr val="FF0000"/>
                </a:solidFill>
              </a:rPr>
              <a:t> Tendréis santa asamblea. </a:t>
            </a:r>
          </a:p>
          <a:p>
            <a:pPr marL="342900" indent="-342900">
              <a:buFont typeface="+mj-lt"/>
              <a:buAutoNum type="arabicPeriod"/>
            </a:pPr>
            <a:r>
              <a:rPr lang="es-CO" altLang="es-ES" sz="2000" b="1" dirty="0">
                <a:solidFill>
                  <a:srgbClr val="FF0000"/>
                </a:solidFill>
              </a:rPr>
              <a:t>Ayunaréis y</a:t>
            </a:r>
          </a:p>
          <a:p>
            <a:pPr marL="342900" indent="-342900">
              <a:buFont typeface="+mj-lt"/>
              <a:buAutoNum type="arabicPeriod"/>
            </a:pPr>
            <a:r>
              <a:rPr lang="es-CO" altLang="es-ES" sz="2000" b="1" dirty="0">
                <a:solidFill>
                  <a:srgbClr val="FF0000"/>
                </a:solidFill>
              </a:rPr>
              <a:t> ofreceréis al Eterno ofrenda abrasada al fuego.</a:t>
            </a:r>
          </a:p>
          <a:p>
            <a:pPr marL="342900" indent="-342900">
              <a:buFont typeface="+mj-lt"/>
              <a:buAutoNum type="arabicPeriod"/>
            </a:pPr>
            <a:r>
              <a:rPr lang="es-CO" altLang="es-ES" sz="2000" b="1" dirty="0">
                <a:solidFill>
                  <a:srgbClr val="FF0000"/>
                </a:solidFill>
              </a:rPr>
              <a:t> "Ningún trabajo haréis en este día, </a:t>
            </a:r>
          </a:p>
          <a:p>
            <a:pPr marL="0" indent="0">
              <a:buNone/>
            </a:pPr>
            <a:r>
              <a:rPr lang="es-CO" altLang="es-ES" sz="1700" b="1" dirty="0"/>
              <a:t>porque es el día de la expiación, para reconciliamos ante el Eterno vuestro Dios.</a:t>
            </a:r>
          </a:p>
          <a:p>
            <a:pPr marL="0" indent="0">
              <a:buNone/>
            </a:pPr>
            <a:r>
              <a:rPr lang="es-CO" altLang="es-ES" sz="1700" b="1" dirty="0"/>
              <a:t> "El que no ayune en ese día, será cortado de su pueblo.</a:t>
            </a:r>
          </a:p>
          <a:p>
            <a:pPr marL="0" indent="0">
              <a:buNone/>
            </a:pPr>
            <a:r>
              <a:rPr lang="es-CO" altLang="es-ES" sz="1700" b="1" dirty="0"/>
              <a:t>"El que haga algún trabajo en ese día, yo lo destruiré de entre su pueblo.</a:t>
            </a:r>
          </a:p>
        </p:txBody>
      </p:sp>
      <p:pic>
        <p:nvPicPr>
          <p:cNvPr id="4" name="Picture 2" descr="C:\Users\Usuario\Documents\Imagenes Cristianas\imagenes del santuario1\grupo_1\0601176.jpg">
            <a:extLst>
              <a:ext uri="{FF2B5EF4-FFF2-40B4-BE49-F238E27FC236}">
                <a16:creationId xmlns:a16="http://schemas.microsoft.com/office/drawing/2014/main" id="{CCF8008D-E9B1-8715-77AE-809E39165D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79" r="2" b="2"/>
          <a:stretch/>
        </p:blipFill>
        <p:spPr>
          <a:xfrm>
            <a:off x="7556409" y="557190"/>
            <a:ext cx="3995928" cy="5571896"/>
          </a:xfrm>
          <a:prstGeom prst="rect">
            <a:avLst/>
          </a:prstGeom>
          <a:effectLst/>
        </p:spPr>
      </p:pic>
      <p:pic>
        <p:nvPicPr>
          <p:cNvPr id="5" name="Imagen 4">
            <a:extLst>
              <a:ext uri="{FF2B5EF4-FFF2-40B4-BE49-F238E27FC236}">
                <a16:creationId xmlns:a16="http://schemas.microsoft.com/office/drawing/2014/main" id="{8DD9D07F-E8D9-56A7-D260-09730288E9B4}"/>
              </a:ext>
            </a:extLst>
          </p:cNvPr>
          <p:cNvPicPr>
            <a:picLocks noChangeAspect="1"/>
          </p:cNvPicPr>
          <p:nvPr/>
        </p:nvPicPr>
        <p:blipFill rotWithShape="1">
          <a:blip r:embed="rId4">
            <a:extLst>
              <a:ext uri="{28A0092B-C50C-407E-A947-70E740481C1C}">
                <a14:useLocalDpi xmlns:a14="http://schemas.microsoft.com/office/drawing/2010/main" val="0"/>
              </a:ext>
            </a:extLst>
          </a:blip>
          <a:srcRect t="93111"/>
          <a:stretch/>
        </p:blipFill>
        <p:spPr>
          <a:xfrm>
            <a:off x="31750" y="6084451"/>
            <a:ext cx="12191999" cy="734437"/>
          </a:xfrm>
          <a:prstGeom prst="rect">
            <a:avLst/>
          </a:prstGeom>
          <a:ln>
            <a:solidFill>
              <a:srgbClr val="00B0F0"/>
            </a:solidFill>
          </a:ln>
        </p:spPr>
      </p:pic>
    </p:spTree>
    <p:extLst>
      <p:ext uri="{BB962C8B-B14F-4D97-AF65-F5344CB8AC3E}">
        <p14:creationId xmlns:p14="http://schemas.microsoft.com/office/powerpoint/2010/main" val="10061647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4" name="Rectangle 50183">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186" name="Rectangle 50185">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178" name="4 Título"/>
          <p:cNvSpPr>
            <a:spLocks noGrp="1"/>
          </p:cNvSpPr>
          <p:nvPr>
            <p:ph type="title"/>
          </p:nvPr>
        </p:nvSpPr>
        <p:spPr>
          <a:xfrm>
            <a:off x="581646" y="349664"/>
            <a:ext cx="5845571" cy="1638377"/>
          </a:xfrm>
        </p:spPr>
        <p:txBody>
          <a:bodyPr anchor="b">
            <a:normAutofit/>
          </a:bodyPr>
          <a:lstStyle/>
          <a:p>
            <a:r>
              <a:rPr lang="es-CO" altLang="es-ES" sz="4800" b="1" dirty="0"/>
              <a:t>Santa convocación: </a:t>
            </a:r>
            <a:br>
              <a:rPr lang="es-CO" altLang="es-ES" sz="4800" b="1" dirty="0"/>
            </a:br>
            <a:r>
              <a:rPr lang="es-CO" altLang="es-ES" sz="4800" b="1" dirty="0"/>
              <a:t>Era una cita con Dios   </a:t>
            </a:r>
          </a:p>
        </p:txBody>
      </p:sp>
      <p:sp>
        <p:nvSpPr>
          <p:cNvPr id="50179" name="6 Marcador de contenido"/>
          <p:cNvSpPr>
            <a:spLocks noGrp="1"/>
          </p:cNvSpPr>
          <p:nvPr>
            <p:ph idx="1"/>
          </p:nvPr>
        </p:nvSpPr>
        <p:spPr>
          <a:xfrm>
            <a:off x="535111" y="1988041"/>
            <a:ext cx="5837750" cy="3023702"/>
          </a:xfrm>
        </p:spPr>
        <p:txBody>
          <a:bodyPr anchor="ctr">
            <a:normAutofit/>
          </a:bodyPr>
          <a:lstStyle/>
          <a:p>
            <a:r>
              <a:rPr lang="es-CO" altLang="es-ES" sz="3200" b="1" dirty="0"/>
              <a:t>Lev 23:27</a:t>
            </a:r>
          </a:p>
          <a:p>
            <a:r>
              <a:rPr lang="es-CO" altLang="es-ES" sz="3200" b="1" dirty="0"/>
              <a:t> "El décimo día de este séptimo mes será el Día de la Expiación. Tendréis santa asamblea…</a:t>
            </a:r>
          </a:p>
        </p:txBody>
      </p:sp>
      <p:sp>
        <p:nvSpPr>
          <p:cNvPr id="50188" name="Rectangle 5018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190" name="Rectangle 50189">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 descr="C:\Users\Usuario\Documents\Imagenes Cristianas\imagenes del santuario1\grupo_1\0601176.jpg"/>
          <p:cNvPicPr>
            <a:picLocks noChangeAspect="1" noChangeArrowheads="1"/>
          </p:cNvPicPr>
          <p:nvPr/>
        </p:nvPicPr>
        <p:blipFill rotWithShape="1">
          <a:blip r:embed="rId3">
            <a:extLst>
              <a:ext uri="{28A0092B-C50C-407E-A947-70E740481C1C}">
                <a14:useLocalDpi xmlns:a14="http://schemas.microsoft.com/office/drawing/2010/main" val="0"/>
              </a:ext>
            </a:extLst>
          </a:blip>
          <a:srcRect r="-3" b="5203"/>
          <a:stretch/>
        </p:blipFill>
        <p:spPr>
          <a:xfrm>
            <a:off x="7421373" y="627954"/>
            <a:ext cx="4235516" cy="5353373"/>
          </a:xfrm>
          <a:prstGeom prst="rect">
            <a:avLst/>
          </a:prstGeom>
        </p:spPr>
      </p:pic>
      <p:sp>
        <p:nvSpPr>
          <p:cNvPr id="50192" name="Rectangle 50191">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F2E2C55F-9A08-9073-E7BB-2302A0A1C1A9}"/>
              </a:ext>
            </a:extLst>
          </p:cNvPr>
          <p:cNvSpPr txBox="1"/>
          <p:nvPr/>
        </p:nvSpPr>
        <p:spPr>
          <a:xfrm>
            <a:off x="393787" y="4887025"/>
            <a:ext cx="6459623" cy="923330"/>
          </a:xfrm>
          <a:prstGeom prst="rect">
            <a:avLst/>
          </a:prstGeom>
          <a:noFill/>
        </p:spPr>
        <p:txBody>
          <a:bodyPr wrap="square">
            <a:spAutoFit/>
          </a:bodyPr>
          <a:lstStyle/>
          <a:p>
            <a:r>
              <a:rPr lang="es-CO" dirty="0"/>
              <a:t>Ningún compromiso temporal, familiar, o social podría interrumpirles, ningún adorador fiel del pueblo de Israel falló a esa cita con Dios</a:t>
            </a:r>
          </a:p>
        </p:txBody>
      </p:sp>
      <p:pic>
        <p:nvPicPr>
          <p:cNvPr id="5" name="Imagen 4">
            <a:extLst>
              <a:ext uri="{FF2B5EF4-FFF2-40B4-BE49-F238E27FC236}">
                <a16:creationId xmlns:a16="http://schemas.microsoft.com/office/drawing/2014/main" id="{108045AA-72E3-BDE0-C31C-B975ACCA5016}"/>
              </a:ext>
            </a:extLst>
          </p:cNvPr>
          <p:cNvPicPr>
            <a:picLocks noChangeAspect="1"/>
          </p:cNvPicPr>
          <p:nvPr/>
        </p:nvPicPr>
        <p:blipFill rotWithShape="1">
          <a:blip r:embed="rId4">
            <a:extLst>
              <a:ext uri="{28A0092B-C50C-407E-A947-70E740481C1C}">
                <a14:useLocalDpi xmlns:a14="http://schemas.microsoft.com/office/drawing/2010/main" val="0"/>
              </a:ext>
            </a:extLst>
          </a:blip>
          <a:srcRect t="93111"/>
          <a:stretch/>
        </p:blipFill>
        <p:spPr>
          <a:xfrm>
            <a:off x="31750" y="5919333"/>
            <a:ext cx="12191999" cy="899556"/>
          </a:xfrm>
          <a:prstGeom prst="rect">
            <a:avLst/>
          </a:prstGeom>
          <a:ln>
            <a:solidFill>
              <a:srgbClr val="00B0F0"/>
            </a:solidFill>
          </a:ln>
        </p:spPr>
      </p:pic>
    </p:spTree>
    <p:extLst>
      <p:ext uri="{BB962C8B-B14F-4D97-AF65-F5344CB8AC3E}">
        <p14:creationId xmlns:p14="http://schemas.microsoft.com/office/powerpoint/2010/main" val="1994587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369" name="Rectangle 5636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371" name="Rectangle 5637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73" name="Rectangle 5637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75" name="Rectangle 5637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77" name="Rectangle 5637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379" name="Freeform: Shape 5637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381" name="Rectangle 5638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2" name="4 Título"/>
          <p:cNvSpPr>
            <a:spLocks noGrp="1"/>
          </p:cNvSpPr>
          <p:nvPr>
            <p:ph type="title"/>
          </p:nvPr>
        </p:nvSpPr>
        <p:spPr>
          <a:xfrm>
            <a:off x="466722" y="586855"/>
            <a:ext cx="3201366" cy="1569661"/>
          </a:xfrm>
        </p:spPr>
        <p:txBody>
          <a:bodyPr vert="horz" lIns="91440" tIns="45720" rIns="91440" bIns="45720" rtlCol="0" anchor="b">
            <a:normAutofit/>
          </a:bodyPr>
          <a:lstStyle/>
          <a:p>
            <a:pPr algn="r"/>
            <a:r>
              <a:rPr lang="en-US" altLang="es-ES" sz="4000" b="1" dirty="0">
                <a:solidFill>
                  <a:srgbClr val="FFFFFF"/>
                </a:solidFill>
              </a:rPr>
              <a:t> </a:t>
            </a:r>
            <a:r>
              <a:rPr lang="en-US" altLang="es-ES" sz="4000" b="1" dirty="0" err="1">
                <a:solidFill>
                  <a:srgbClr val="FFFFFF"/>
                </a:solidFill>
              </a:rPr>
              <a:t>Debia</a:t>
            </a:r>
            <a:r>
              <a:rPr lang="en-US" altLang="es-ES" sz="4000" b="1" dirty="0">
                <a:solidFill>
                  <a:srgbClr val="FFFFFF"/>
                </a:solidFill>
              </a:rPr>
              <a:t> </a:t>
            </a:r>
            <a:r>
              <a:rPr lang="en-US" altLang="es-ES" sz="4000" b="1" dirty="0" err="1">
                <a:solidFill>
                  <a:srgbClr val="FFFFFF"/>
                </a:solidFill>
              </a:rPr>
              <a:t>A</a:t>
            </a:r>
            <a:r>
              <a:rPr lang="en-US" altLang="es-ES" sz="4000" b="1" kern="1200" dirty="0" err="1">
                <a:solidFill>
                  <a:srgbClr val="FFFFFF"/>
                </a:solidFill>
                <a:latin typeface="+mj-lt"/>
                <a:ea typeface="+mj-ea"/>
                <a:cs typeface="+mj-cs"/>
              </a:rPr>
              <a:t>fligir</a:t>
            </a:r>
            <a:r>
              <a:rPr lang="en-US" altLang="es-ES" sz="4000" b="1" kern="1200" dirty="0">
                <a:solidFill>
                  <a:srgbClr val="FFFFFF"/>
                </a:solidFill>
                <a:latin typeface="+mj-lt"/>
                <a:ea typeface="+mj-ea"/>
                <a:cs typeface="+mj-cs"/>
              </a:rPr>
              <a:t> </a:t>
            </a:r>
            <a:r>
              <a:rPr lang="en-US" altLang="es-ES" sz="4000" b="1" dirty="0">
                <a:solidFill>
                  <a:srgbClr val="FFFFFF"/>
                </a:solidFill>
              </a:rPr>
              <a:t>E</a:t>
            </a:r>
            <a:r>
              <a:rPr lang="en-US" altLang="es-ES" sz="4000" b="1" kern="1200" dirty="0">
                <a:solidFill>
                  <a:srgbClr val="FFFFFF"/>
                </a:solidFill>
                <a:latin typeface="+mj-lt"/>
                <a:ea typeface="+mj-ea"/>
                <a:cs typeface="+mj-cs"/>
              </a:rPr>
              <a:t>l alma  </a:t>
            </a:r>
          </a:p>
        </p:txBody>
      </p:sp>
      <p:sp>
        <p:nvSpPr>
          <p:cNvPr id="56323" name="6 Marcador de contenido"/>
          <p:cNvSpPr>
            <a:spLocks noGrp="1"/>
          </p:cNvSpPr>
          <p:nvPr>
            <p:ph idx="1"/>
          </p:nvPr>
        </p:nvSpPr>
        <p:spPr>
          <a:xfrm>
            <a:off x="4810259" y="649481"/>
            <a:ext cx="6555347" cy="2779520"/>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L="0" indent="-228600">
              <a:buFont typeface="Arial" panose="020B0604020202020204" pitchFamily="34" charset="0"/>
              <a:buChar char="•"/>
            </a:pPr>
            <a:r>
              <a:rPr lang="es-ES" b="1" dirty="0"/>
              <a:t>Lev 23:29</a:t>
            </a:r>
            <a:r>
              <a:rPr lang="es-ES" dirty="0"/>
              <a:t>  Porque toda persona que no se afligiere en este mismo día, será cortada de sus pueblos. </a:t>
            </a:r>
          </a:p>
          <a:p>
            <a:pPr marL="0" indent="-228600">
              <a:buFont typeface="Arial" panose="020B0604020202020204" pitchFamily="34" charset="0"/>
              <a:buChar char="•"/>
            </a:pPr>
            <a:endParaRPr lang="en-US" altLang="es-ES" sz="2800" b="1" dirty="0"/>
          </a:p>
        </p:txBody>
      </p:sp>
      <p:pic>
        <p:nvPicPr>
          <p:cNvPr id="2" name="Imagen 1">
            <a:extLst>
              <a:ext uri="{FF2B5EF4-FFF2-40B4-BE49-F238E27FC236}">
                <a16:creationId xmlns:a16="http://schemas.microsoft.com/office/drawing/2014/main" id="{F51B1C72-3DC6-E73B-BDD5-B3DB5B120873}"/>
              </a:ext>
            </a:extLst>
          </p:cNvPr>
          <p:cNvPicPr>
            <a:picLocks noChangeAspect="1"/>
          </p:cNvPicPr>
          <p:nvPr/>
        </p:nvPicPr>
        <p:blipFill rotWithShape="1">
          <a:blip r:embed="rId2">
            <a:extLst>
              <a:ext uri="{28A0092B-C50C-407E-A947-70E740481C1C}">
                <a14:useLocalDpi xmlns:a14="http://schemas.microsoft.com/office/drawing/2010/main" val="0"/>
              </a:ext>
            </a:extLst>
          </a:blip>
          <a:srcRect t="93111"/>
          <a:stretch/>
        </p:blipFill>
        <p:spPr>
          <a:xfrm>
            <a:off x="0" y="6176962"/>
            <a:ext cx="12192000" cy="681037"/>
          </a:xfrm>
          <a:prstGeom prst="rect">
            <a:avLst/>
          </a:prstGeom>
          <a:ln>
            <a:solidFill>
              <a:srgbClr val="00B0F0"/>
            </a:solidFill>
          </a:ln>
        </p:spPr>
      </p:pic>
      <p:sp>
        <p:nvSpPr>
          <p:cNvPr id="4" name="CuadroTexto 3">
            <a:extLst>
              <a:ext uri="{FF2B5EF4-FFF2-40B4-BE49-F238E27FC236}">
                <a16:creationId xmlns:a16="http://schemas.microsoft.com/office/drawing/2014/main" id="{7DE57498-664D-F9E0-8C46-B6EDE9EC614C}"/>
              </a:ext>
            </a:extLst>
          </p:cNvPr>
          <p:cNvSpPr txBox="1"/>
          <p:nvPr/>
        </p:nvSpPr>
        <p:spPr>
          <a:xfrm>
            <a:off x="466722" y="2690272"/>
            <a:ext cx="3201366"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H6031</a:t>
            </a:r>
            <a:endParaRPr kumimoji="0" lang="es-ES" sz="12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e-IL" b="0" i="0" u="none" strike="noStrike" kern="1200" cap="none" spc="0" normalizeH="0" baseline="0" noProof="0" dirty="0">
                <a:ln>
                  <a:noFill/>
                </a:ln>
                <a:solidFill>
                  <a:schemeClr val="bg1"/>
                </a:solidFill>
                <a:effectLst/>
                <a:uLnTx/>
                <a:uFillTx/>
                <a:latin typeface="TITUS Cyberbit Basic" panose="02020603050405020304" pitchFamily="18" charset="0"/>
                <a:ea typeface="+mn-ea"/>
                <a:cs typeface="+mn-cs"/>
              </a:rPr>
              <a:t>עָנָה</a:t>
            </a:r>
            <a:endParaRPr kumimoji="0" lang="en-US" sz="12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chemeClr val="bg1"/>
                </a:solidFill>
                <a:effectLst/>
                <a:uLnTx/>
                <a:uFillTx/>
                <a:latin typeface="Georgia" panose="02040502050405020303" pitchFamily="18" charset="0"/>
                <a:ea typeface="+mn-ea"/>
                <a:cs typeface="+mn-cs"/>
              </a:rPr>
              <a:t>aná</a:t>
            </a:r>
            <a:endParaRPr kumimoji="0" lang="en-US" sz="12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raíz primaria [</a:t>
            </a:r>
            <a:r>
              <a:rPr kumimoji="0" lang="es-ES" sz="1800" b="0" i="0" u="none" strike="noStrike" kern="1200" cap="none" spc="0" normalizeH="0" baseline="0" noProof="0" dirty="0" err="1">
                <a:ln>
                  <a:noFill/>
                </a:ln>
                <a:solidFill>
                  <a:schemeClr val="bg1"/>
                </a:solidFill>
                <a:effectLst/>
                <a:uLnTx/>
                <a:uFillTx/>
                <a:latin typeface="Georgia" panose="02040502050405020303" pitchFamily="18" charset="0"/>
                <a:ea typeface="+mn-ea"/>
                <a:cs typeface="+mn-cs"/>
              </a:rPr>
              <a:t>pos</a:t>
            </a:r>
            <a:r>
              <a:rPr kumimoji="0" lang="es-ES" sz="1800" b="0" i="0" u="none" strike="noStrike" kern="1200" cap="none" spc="0" normalizeH="0" baseline="0" noProof="0" dirty="0">
                <a:ln>
                  <a:noFill/>
                </a:ln>
                <a:solidFill>
                  <a:schemeClr val="bg1"/>
                </a:solidFill>
                <a:effectLst/>
                <a:uLnTx/>
                <a:uFillTx/>
                <a:latin typeface="Georgia" panose="02040502050405020303" pitchFamily="18" charset="0"/>
                <a:ea typeface="+mn-ea"/>
                <a:cs typeface="+mn-cs"/>
              </a:rPr>
              <a:t>. más bien idéntico a </a:t>
            </a:r>
            <a:r>
              <a:rPr kumimoji="0" lang="es-ES" sz="1800" b="0" i="0" u="sng" strike="noStrike" kern="1200" cap="none" spc="0" normalizeH="0" baseline="0" noProof="0" dirty="0">
                <a:ln>
                  <a:noFill/>
                </a:ln>
                <a:solidFill>
                  <a:schemeClr val="bg1"/>
                </a:solidFill>
                <a:effectLst/>
                <a:uLnTx/>
                <a:uFillTx/>
                <a:latin typeface="Georgia" panose="02040502050405020303" pitchFamily="18" charset="0"/>
                <a:ea typeface="+mn-ea"/>
                <a:cs typeface="+mn-cs"/>
              </a:rPr>
              <a:t>H6030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sng" strike="noStrike" kern="1200" cap="none" spc="0" normalizeH="0" baseline="0" noProof="0" dirty="0">
                <a:ln>
                  <a:noFill/>
                </a:ln>
                <a:solidFill>
                  <a:schemeClr val="bg1"/>
                </a:solidFill>
                <a:effectLst/>
                <a:uLnTx/>
                <a:uFillTx/>
                <a:latin typeface="Georgia" panose="02040502050405020303" pitchFamily="18" charset="0"/>
                <a:ea typeface="+mn-ea"/>
                <a:cs typeface="+mn-cs"/>
              </a:rPr>
              <a:t> </a:t>
            </a:r>
            <a:r>
              <a:rPr kumimoji="0" lang="es-ES" sz="1800" b="1" i="0" u="sng" strike="noStrike" kern="1200" cap="none" spc="0" normalizeH="0" baseline="0" noProof="0" dirty="0">
                <a:ln>
                  <a:noFill/>
                </a:ln>
                <a:solidFill>
                  <a:schemeClr val="bg1"/>
                </a:solidFill>
                <a:effectLst/>
                <a:uLnTx/>
                <a:uFillTx/>
                <a:latin typeface="Georgia" panose="02040502050405020303" pitchFamily="18" charset="0"/>
                <a:ea typeface="+mn-ea"/>
                <a:cs typeface="+mn-cs"/>
              </a:rPr>
              <a:t>abatir, </a:t>
            </a:r>
            <a:r>
              <a:rPr kumimoji="0" lang="es-ES" sz="1800" b="0" i="0" u="sng" strike="noStrike" kern="1200" cap="none" spc="0" normalizeH="0" baseline="0" noProof="0" dirty="0">
                <a:ln>
                  <a:noFill/>
                </a:ln>
                <a:solidFill>
                  <a:schemeClr val="bg1"/>
                </a:solidFill>
                <a:effectLst/>
                <a:uLnTx/>
                <a:uFillTx/>
                <a:latin typeface="Georgia" panose="02040502050405020303" pitchFamily="18" charset="0"/>
                <a:ea typeface="+mn-ea"/>
                <a:cs typeface="+mn-cs"/>
              </a:rPr>
              <a:t>aflicción, afligir, [debilitar,, </a:t>
            </a:r>
            <a:r>
              <a:rPr kumimoji="0" lang="es-ES" sz="1800" b="1" i="0" u="sng" strike="noStrike" kern="1200" cap="none" spc="0" normalizeH="0" baseline="0" noProof="0" dirty="0">
                <a:ln>
                  <a:noFill/>
                </a:ln>
                <a:solidFill>
                  <a:schemeClr val="bg1"/>
                </a:solidFill>
                <a:effectLst/>
                <a:uLnTx/>
                <a:uFillTx/>
                <a:latin typeface="Georgia" panose="02040502050405020303" pitchFamily="18" charset="0"/>
                <a:ea typeface="+mn-ea"/>
                <a:cs typeface="+mn-cs"/>
              </a:rPr>
              <a:t>humillar, </a:t>
            </a:r>
            <a:r>
              <a:rPr kumimoji="0" lang="es-ES" sz="1800" b="0" i="0" u="sng" strike="noStrike" kern="1200" cap="none" spc="0" normalizeH="0" baseline="0" noProof="0" dirty="0">
                <a:ln>
                  <a:noFill/>
                </a:ln>
                <a:solidFill>
                  <a:schemeClr val="bg1"/>
                </a:solidFill>
                <a:effectLst/>
                <a:uLnTx/>
                <a:uFillTx/>
                <a:latin typeface="Georgia" panose="02040502050405020303" pitchFamily="18" charset="0"/>
                <a:ea typeface="+mn-ea"/>
                <a:cs typeface="+mn-cs"/>
              </a:rPr>
              <a:t>molestar, opresor, oprimir, </a:t>
            </a:r>
            <a:r>
              <a:rPr kumimoji="0" lang="es-ES" sz="1800" b="1" i="0" u="sng" strike="noStrike" kern="1200" cap="none" spc="0" normalizeH="0" baseline="0" noProof="0" dirty="0">
                <a:ln>
                  <a:noFill/>
                </a:ln>
                <a:solidFill>
                  <a:schemeClr val="bg1"/>
                </a:solidFill>
                <a:effectLst/>
                <a:uLnTx/>
                <a:uFillTx/>
                <a:latin typeface="Georgia" panose="02040502050405020303" pitchFamily="18" charset="0"/>
                <a:ea typeface="+mn-ea"/>
                <a:cs typeface="+mn-cs"/>
              </a:rPr>
              <a:t>quebrantar, </a:t>
            </a:r>
            <a:r>
              <a:rPr kumimoji="0" lang="es-ES" sz="1800" b="0" i="0" u="sng" strike="noStrike" kern="1200" cap="none" spc="0" normalizeH="0" baseline="0" noProof="0" dirty="0">
                <a:ln>
                  <a:noFill/>
                </a:ln>
                <a:solidFill>
                  <a:schemeClr val="bg1"/>
                </a:solidFill>
                <a:effectLst/>
                <a:uLnTx/>
                <a:uFillTx/>
                <a:latin typeface="Georgia" panose="02040502050405020303" pitchFamily="18" charset="0"/>
                <a:ea typeface="+mn-ea"/>
                <a:cs typeface="+mn-cs"/>
              </a:rPr>
              <a:t>sufrir</a:t>
            </a:r>
            <a:r>
              <a:rPr kumimoji="0" lang="es-ES" sz="1800" b="1" i="0" u="sng" strike="noStrike" kern="1200" cap="none" spc="0" normalizeH="0" baseline="0" noProof="0" dirty="0">
                <a:ln>
                  <a:noFill/>
                </a:ln>
                <a:solidFill>
                  <a:schemeClr val="bg1"/>
                </a:solidFill>
                <a:effectLst/>
                <a:uLnTx/>
                <a:uFillTx/>
                <a:latin typeface="Georgia" panose="02040502050405020303" pitchFamily="18" charset="0"/>
                <a:ea typeface="+mn-ea"/>
                <a:cs typeface="+mn-cs"/>
              </a:rPr>
              <a:t>, someterse,</a:t>
            </a:r>
            <a:endParaRPr lang="es-CO" dirty="0">
              <a:solidFill>
                <a:schemeClr val="bg1"/>
              </a:solidFill>
            </a:endParaRPr>
          </a:p>
        </p:txBody>
      </p:sp>
      <p:sp>
        <p:nvSpPr>
          <p:cNvPr id="6" name="CuadroTexto 5">
            <a:extLst>
              <a:ext uri="{FF2B5EF4-FFF2-40B4-BE49-F238E27FC236}">
                <a16:creationId xmlns:a16="http://schemas.microsoft.com/office/drawing/2014/main" id="{794E0904-E8A2-D52F-C8BF-8E6D1CCFED26}"/>
              </a:ext>
            </a:extLst>
          </p:cNvPr>
          <p:cNvSpPr txBox="1"/>
          <p:nvPr/>
        </p:nvSpPr>
        <p:spPr>
          <a:xfrm>
            <a:off x="5068068" y="5556366"/>
            <a:ext cx="6172200" cy="461665"/>
          </a:xfrm>
          <a:prstGeom prst="rect">
            <a:avLst/>
          </a:prstGeom>
          <a:noFill/>
        </p:spPr>
        <p:txBody>
          <a:bodyPr wrap="square">
            <a:spAutoFit/>
          </a:bodyPr>
          <a:lstStyle/>
          <a:p>
            <a:r>
              <a:rPr lang="en-US" altLang="es-ES" sz="2400" b="1" dirty="0">
                <a:latin typeface="+mn-lt"/>
              </a:rPr>
              <a:t>Este era </a:t>
            </a:r>
            <a:r>
              <a:rPr lang="en-US" altLang="es-ES" sz="2400" b="1" dirty="0" err="1">
                <a:latin typeface="+mn-lt"/>
              </a:rPr>
              <a:t>el</a:t>
            </a:r>
            <a:r>
              <a:rPr lang="en-US" altLang="es-ES" sz="2400" b="1" dirty="0">
                <a:latin typeface="+mn-lt"/>
              </a:rPr>
              <a:t> </a:t>
            </a:r>
            <a:r>
              <a:rPr lang="en-US" altLang="es-ES" sz="2400" b="1" dirty="0" err="1">
                <a:latin typeface="+mn-lt"/>
              </a:rPr>
              <a:t>único</a:t>
            </a:r>
            <a:r>
              <a:rPr lang="en-US" altLang="es-ES" sz="2400" b="1" dirty="0">
                <a:latin typeface="+mn-lt"/>
              </a:rPr>
              <a:t> día de </a:t>
            </a:r>
            <a:r>
              <a:rPr lang="en-US" altLang="es-ES" sz="2400" b="1" dirty="0" err="1">
                <a:latin typeface="+mn-lt"/>
              </a:rPr>
              <a:t>ayuno</a:t>
            </a:r>
            <a:r>
              <a:rPr lang="en-US" altLang="es-ES" sz="2400" b="1" dirty="0">
                <a:latin typeface="+mn-lt"/>
              </a:rPr>
              <a:t> </a:t>
            </a:r>
            <a:r>
              <a:rPr lang="en-US" altLang="es-ES" sz="2400" b="1" dirty="0" err="1">
                <a:latin typeface="+mn-lt"/>
              </a:rPr>
              <a:t>obligatorio</a:t>
            </a:r>
            <a:r>
              <a:rPr lang="en-US" altLang="es-ES" sz="2400" b="1" dirty="0">
                <a:latin typeface="+mn-lt"/>
              </a:rPr>
              <a:t> </a:t>
            </a:r>
            <a:endParaRPr lang="es-CO" sz="2400" dirty="0"/>
          </a:p>
        </p:txBody>
      </p:sp>
      <p:sp>
        <p:nvSpPr>
          <p:cNvPr id="8" name="CuadroTexto 7">
            <a:extLst>
              <a:ext uri="{FF2B5EF4-FFF2-40B4-BE49-F238E27FC236}">
                <a16:creationId xmlns:a16="http://schemas.microsoft.com/office/drawing/2014/main" id="{1A283D21-E827-8DEF-D739-8B6E32EB9688}"/>
              </a:ext>
            </a:extLst>
          </p:cNvPr>
          <p:cNvSpPr txBox="1"/>
          <p:nvPr/>
        </p:nvSpPr>
        <p:spPr>
          <a:xfrm>
            <a:off x="4651233" y="4077670"/>
            <a:ext cx="7295320" cy="1200329"/>
          </a:xfrm>
          <a:prstGeom prst="rect">
            <a:avLst/>
          </a:prstGeom>
          <a:noFill/>
        </p:spPr>
        <p:txBody>
          <a:bodyPr wrap="square">
            <a:spAutoFit/>
          </a:bodyPr>
          <a:lstStyle/>
          <a:p>
            <a:r>
              <a:rPr lang="es-CO" sz="2400" dirty="0"/>
              <a:t>Aunque era un encuentro congregacional era una responsabilidad personal de examinarse cuidadosamente  y de todo corazón por esa razón el ayuno era necesario</a:t>
            </a:r>
          </a:p>
        </p:txBody>
      </p:sp>
    </p:spTree>
    <p:extLst>
      <p:ext uri="{BB962C8B-B14F-4D97-AF65-F5344CB8AC3E}">
        <p14:creationId xmlns:p14="http://schemas.microsoft.com/office/powerpoint/2010/main" val="286480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6323">
                                            <p:bg/>
                                          </p:spTgt>
                                        </p:tgtEl>
                                        <p:attrNameLst>
                                          <p:attrName>style.visibility</p:attrName>
                                        </p:attrNameLst>
                                      </p:cBhvr>
                                      <p:to>
                                        <p:strVal val="visible"/>
                                      </p:to>
                                    </p:set>
                                    <p:animEffect transition="in" filter="fade">
                                      <p:cBhvr>
                                        <p:cTn id="7" dur="1000"/>
                                        <p:tgtEl>
                                          <p:spTgt spid="56323">
                                            <p:bg/>
                                          </p:spTgt>
                                        </p:tgtEl>
                                      </p:cBhvr>
                                    </p:animEffect>
                                    <p:anim calcmode="lin" valueType="num">
                                      <p:cBhvr>
                                        <p:cTn id="8" dur="1000" fill="hold"/>
                                        <p:tgtEl>
                                          <p:spTgt spid="56323">
                                            <p:bg/>
                                          </p:spTgt>
                                        </p:tgtEl>
                                        <p:attrNameLst>
                                          <p:attrName>ppt_x</p:attrName>
                                        </p:attrNameLst>
                                      </p:cBhvr>
                                      <p:tavLst>
                                        <p:tav tm="0">
                                          <p:val>
                                            <p:strVal val="#ppt_x"/>
                                          </p:val>
                                        </p:tav>
                                        <p:tav tm="100000">
                                          <p:val>
                                            <p:strVal val="#ppt_x"/>
                                          </p:val>
                                        </p:tav>
                                      </p:tavLst>
                                    </p:anim>
                                    <p:anim calcmode="lin" valueType="num">
                                      <p:cBhvr>
                                        <p:cTn id="9" dur="1000" fill="hold"/>
                                        <p:tgtEl>
                                          <p:spTgt spid="5632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6323">
                                            <p:txEl>
                                              <p:pRg st="0" end="0"/>
                                            </p:txEl>
                                          </p:spTgt>
                                        </p:tgtEl>
                                        <p:attrNameLst>
                                          <p:attrName>style.visibility</p:attrName>
                                        </p:attrNameLst>
                                      </p:cBhvr>
                                      <p:to>
                                        <p:strVal val="visible"/>
                                      </p:to>
                                    </p:set>
                                    <p:animEffect transition="in" filter="fade">
                                      <p:cBhvr>
                                        <p:cTn id="14" dur="1000"/>
                                        <p:tgtEl>
                                          <p:spTgt spid="56323">
                                            <p:txEl>
                                              <p:pRg st="0" end="0"/>
                                            </p:txEl>
                                          </p:spTgt>
                                        </p:tgtEl>
                                      </p:cBhvr>
                                    </p:animEffect>
                                    <p:anim calcmode="lin" valueType="num">
                                      <p:cBhvr>
                                        <p:cTn id="15" dur="1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63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641" name="Rectangle 6964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9634" name="1 Título"/>
          <p:cNvSpPr>
            <a:spLocks noGrp="1"/>
          </p:cNvSpPr>
          <p:nvPr>
            <p:ph type="title"/>
          </p:nvPr>
        </p:nvSpPr>
        <p:spPr>
          <a:xfrm>
            <a:off x="803776" y="1336390"/>
            <a:ext cx="6190412" cy="1182927"/>
          </a:xfrm>
        </p:spPr>
        <p:txBody>
          <a:bodyPr anchor="b">
            <a:normAutofit/>
          </a:bodyPr>
          <a:lstStyle/>
          <a:p>
            <a:r>
              <a:rPr lang="es-CO" altLang="es-ES" sz="5200" b="1" dirty="0"/>
              <a:t>  Ofrenda quemada  </a:t>
            </a:r>
          </a:p>
        </p:txBody>
      </p:sp>
      <p:cxnSp>
        <p:nvCxnSpPr>
          <p:cNvPr id="69643"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69638" name="Content Placeholder 69637">
            <a:extLst>
              <a:ext uri="{FF2B5EF4-FFF2-40B4-BE49-F238E27FC236}">
                <a16:creationId xmlns:a16="http://schemas.microsoft.com/office/drawing/2014/main" id="{6BA566A0-FC70-6D44-E201-677A26958BD0}"/>
              </a:ext>
            </a:extLst>
          </p:cNvPr>
          <p:cNvSpPr>
            <a:spLocks noGrp="1"/>
          </p:cNvSpPr>
          <p:nvPr>
            <p:ph idx="1"/>
          </p:nvPr>
        </p:nvSpPr>
        <p:spPr>
          <a:xfrm>
            <a:off x="803776" y="2829330"/>
            <a:ext cx="6190412" cy="3344459"/>
          </a:xfrm>
        </p:spPr>
        <p:txBody>
          <a:bodyPr anchor="t">
            <a:normAutofit/>
          </a:bodyPr>
          <a:lstStyle/>
          <a:p>
            <a:pPr marL="0" marR="0" lvl="0" indent="0" fontAlgn="auto">
              <a:lnSpc>
                <a:spcPct val="90000"/>
              </a:lnSpc>
              <a:spcBef>
                <a:spcPts val="0"/>
              </a:spcBef>
              <a:spcAft>
                <a:spcPts val="600"/>
              </a:spcAft>
              <a:buClrTx/>
              <a:buSzTx/>
              <a:buNone/>
              <a:tabLst/>
              <a:defRPr/>
            </a:pPr>
            <a:r>
              <a:rPr kumimoji="0" lang="en-US" sz="5400" b="1" i="0" u="none" strike="noStrike" cap="none" spc="0" normalizeH="0" baseline="0" noProof="0" dirty="0">
                <a:ln>
                  <a:noFill/>
                </a:ln>
                <a:solidFill>
                  <a:schemeClr val="tx1">
                    <a:alpha val="80000"/>
                  </a:schemeClr>
                </a:solidFill>
                <a:effectLst/>
                <a:uLnTx/>
                <a:uFillTx/>
              </a:rPr>
              <a:t>Lev 23:27  </a:t>
            </a:r>
          </a:p>
          <a:p>
            <a:pPr marL="0" marR="0" lvl="0" indent="0" fontAlgn="auto">
              <a:lnSpc>
                <a:spcPct val="90000"/>
              </a:lnSpc>
              <a:spcBef>
                <a:spcPts val="0"/>
              </a:spcBef>
              <a:spcAft>
                <a:spcPts val="600"/>
              </a:spcAft>
              <a:buClrTx/>
              <a:buSzTx/>
              <a:buNone/>
              <a:tabLst/>
              <a:defRPr/>
            </a:pPr>
            <a:r>
              <a:rPr kumimoji="0" lang="en-US" sz="5400" b="1" i="0" u="none" strike="noStrike" cap="none" spc="0" normalizeH="0" baseline="0" noProof="0" dirty="0">
                <a:ln>
                  <a:noFill/>
                </a:ln>
                <a:solidFill>
                  <a:schemeClr val="tx1">
                    <a:alpha val="80000"/>
                  </a:schemeClr>
                </a:solidFill>
                <a:effectLst/>
                <a:uLnTx/>
                <a:uFillTx/>
              </a:rPr>
              <a:t>y </a:t>
            </a:r>
            <a:r>
              <a:rPr kumimoji="0" lang="en-US" sz="5400" b="1" i="0" u="none" strike="noStrike" cap="none" spc="0" normalizeH="0" baseline="0" noProof="0" dirty="0" err="1">
                <a:ln>
                  <a:noFill/>
                </a:ln>
                <a:solidFill>
                  <a:schemeClr val="tx1">
                    <a:alpha val="80000"/>
                  </a:schemeClr>
                </a:solidFill>
                <a:effectLst/>
                <a:uLnTx/>
                <a:uFillTx/>
              </a:rPr>
              <a:t>ofreceréis</a:t>
            </a:r>
            <a:r>
              <a:rPr kumimoji="0" lang="en-US" sz="5400" b="1" i="0" u="none" strike="noStrike" cap="none" spc="0" normalizeH="0" baseline="0" noProof="0" dirty="0">
                <a:ln>
                  <a:noFill/>
                </a:ln>
                <a:solidFill>
                  <a:schemeClr val="tx1">
                    <a:alpha val="80000"/>
                  </a:schemeClr>
                </a:solidFill>
                <a:effectLst/>
                <a:uLnTx/>
                <a:uFillTx/>
              </a:rPr>
              <a:t> ofrenda </a:t>
            </a:r>
            <a:r>
              <a:rPr kumimoji="0" lang="en-US" sz="5400" b="1" i="0" u="none" strike="noStrike" cap="none" spc="0" normalizeH="0" baseline="0" noProof="0" dirty="0" err="1">
                <a:ln>
                  <a:noFill/>
                </a:ln>
                <a:solidFill>
                  <a:schemeClr val="tx1">
                    <a:alpha val="80000"/>
                  </a:schemeClr>
                </a:solidFill>
                <a:effectLst/>
                <a:uLnTx/>
                <a:uFillTx/>
              </a:rPr>
              <a:t>encendida</a:t>
            </a:r>
            <a:r>
              <a:rPr kumimoji="0" lang="en-US" sz="5400" b="1" i="0" u="none" strike="noStrike" cap="none" spc="0" normalizeH="0" baseline="0" noProof="0" dirty="0">
                <a:ln>
                  <a:noFill/>
                </a:ln>
                <a:solidFill>
                  <a:schemeClr val="tx1">
                    <a:alpha val="80000"/>
                  </a:schemeClr>
                </a:solidFill>
                <a:effectLst/>
                <a:uLnTx/>
                <a:uFillTx/>
              </a:rPr>
              <a:t> a </a:t>
            </a:r>
            <a:r>
              <a:rPr kumimoji="0" lang="en-US" sz="5400" b="1" i="0" u="none" strike="noStrike" cap="none" spc="0" normalizeH="0" baseline="0" noProof="0" dirty="0" err="1">
                <a:ln>
                  <a:noFill/>
                </a:ln>
                <a:solidFill>
                  <a:schemeClr val="tx1">
                    <a:alpha val="80000"/>
                  </a:schemeClr>
                </a:solidFill>
                <a:effectLst/>
                <a:uLnTx/>
                <a:uFillTx/>
              </a:rPr>
              <a:t>Jehová</a:t>
            </a:r>
            <a:r>
              <a:rPr kumimoji="0" lang="en-US" sz="5400" b="1" i="0" u="none" strike="noStrike" cap="none" spc="0" normalizeH="0" baseline="0" noProof="0" dirty="0">
                <a:ln>
                  <a:noFill/>
                </a:ln>
                <a:solidFill>
                  <a:schemeClr val="tx1">
                    <a:alpha val="80000"/>
                  </a:schemeClr>
                </a:solidFill>
                <a:effectLst/>
                <a:uLnTx/>
                <a:uFillTx/>
              </a:rPr>
              <a:t>.</a:t>
            </a:r>
          </a:p>
          <a:p>
            <a:endParaRPr lang="en-US" sz="2000" dirty="0">
              <a:solidFill>
                <a:schemeClr val="tx1">
                  <a:alpha val="80000"/>
                </a:schemeClr>
              </a:solidFill>
            </a:endParaRPr>
          </a:p>
        </p:txBody>
      </p:sp>
      <p:pic>
        <p:nvPicPr>
          <p:cNvPr id="5126" name="Picture 6" descr="http://john1715.com/images/John_The_Baptist/8_2_brazen_altar.jpg"/>
          <p:cNvPicPr>
            <a:picLocks noChangeAspect="1" noChangeArrowheads="1"/>
          </p:cNvPicPr>
          <p:nvPr/>
        </p:nvPicPr>
        <p:blipFill rotWithShape="1">
          <a:blip r:embed="rId2">
            <a:extLst>
              <a:ext uri="{28A0092B-C50C-407E-A947-70E740481C1C}">
                <a14:useLocalDpi xmlns:a14="http://schemas.microsoft.com/office/drawing/2010/main" val="0"/>
              </a:ext>
            </a:extLst>
          </a:blip>
          <a:srcRect l="10369" r="14629" b="-3"/>
          <a:stretch/>
        </p:blipFill>
        <p:spPr bwMode="auto">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a:noFill/>
          <a:extLst>
            <a:ext uri="{909E8E84-426E-40DD-AFC4-6F175D3DCCD1}">
              <a14:hiddenFill xmlns:a14="http://schemas.microsoft.com/office/drawing/2010/main">
                <a:solidFill>
                  <a:srgbClr val="FFFFFF"/>
                </a:solidFill>
              </a14:hiddenFill>
            </a:ext>
          </a:extLst>
        </p:spPr>
      </p:pic>
      <p:sp>
        <p:nvSpPr>
          <p:cNvPr id="6964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9647" name="!!circle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2" name="Imagen 1">
            <a:extLst>
              <a:ext uri="{FF2B5EF4-FFF2-40B4-BE49-F238E27FC236}">
                <a16:creationId xmlns:a16="http://schemas.microsoft.com/office/drawing/2014/main" id="{3FEF77A4-3F19-DC0B-021C-57E4831674C5}"/>
              </a:ext>
            </a:extLst>
          </p:cNvPr>
          <p:cNvPicPr>
            <a:picLocks noChangeAspect="1"/>
          </p:cNvPicPr>
          <p:nvPr/>
        </p:nvPicPr>
        <p:blipFill rotWithShape="1">
          <a:blip r:embed="rId3">
            <a:extLst>
              <a:ext uri="{28A0092B-C50C-407E-A947-70E740481C1C}">
                <a14:useLocalDpi xmlns:a14="http://schemas.microsoft.com/office/drawing/2010/main" val="0"/>
              </a:ext>
            </a:extLst>
          </a:blip>
          <a:srcRect t="93111"/>
          <a:stretch/>
        </p:blipFill>
        <p:spPr>
          <a:xfrm>
            <a:off x="31750" y="6084451"/>
            <a:ext cx="12191999" cy="734437"/>
          </a:xfrm>
          <a:prstGeom prst="rect">
            <a:avLst/>
          </a:prstGeom>
          <a:ln>
            <a:solidFill>
              <a:srgbClr val="00B0F0"/>
            </a:solidFill>
          </a:ln>
        </p:spPr>
      </p:pic>
    </p:spTree>
    <p:extLst>
      <p:ext uri="{BB962C8B-B14F-4D97-AF65-F5344CB8AC3E}">
        <p14:creationId xmlns:p14="http://schemas.microsoft.com/office/powerpoint/2010/main" val="39610644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title"/>
          </p:nvPr>
        </p:nvSpPr>
        <p:spPr/>
        <p:txBody>
          <a:bodyPr/>
          <a:lstStyle/>
          <a:p>
            <a:r>
              <a:rPr lang="es-MX" altLang="es-ES" dirty="0"/>
              <a:t>LA OFRENDA QUEMADA </a:t>
            </a:r>
          </a:p>
        </p:txBody>
      </p:sp>
      <p:pic>
        <p:nvPicPr>
          <p:cNvPr id="71683" name="Picture 3" descr="C:\Users\Usuario\Documents\imagenes del santuario1\AnimalesYFestividades\AnimalesFestividades (2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0" y="1971261"/>
            <a:ext cx="5566303" cy="3539430"/>
          </a:xfrm>
          <a:noFill/>
        </p:spPr>
      </p:pic>
      <p:sp>
        <p:nvSpPr>
          <p:cNvPr id="7" name="6 Rectángulo"/>
          <p:cNvSpPr/>
          <p:nvPr/>
        </p:nvSpPr>
        <p:spPr>
          <a:xfrm>
            <a:off x="529697" y="1971261"/>
            <a:ext cx="5058621" cy="3539430"/>
          </a:xfrm>
          <a:prstGeom prst="rect">
            <a:avLst/>
          </a:prstGeom>
          <a:solidFill>
            <a:schemeClr val="tx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3200" b="1" i="0" u="none" strike="noStrike" kern="1200" cap="none" spc="0" normalizeH="0" baseline="0" noProof="0" dirty="0">
                <a:ln>
                  <a:noFill/>
                </a:ln>
                <a:solidFill>
                  <a:srgbClr val="000000"/>
                </a:solidFill>
                <a:effectLst/>
                <a:uLnTx/>
                <a:uFillTx/>
                <a:latin typeface="Times New Roman"/>
                <a:ea typeface="+mn-ea"/>
                <a:cs typeface="+mn-cs"/>
              </a:rPr>
              <a:t>Todo sacrificio era colocado sobre el altar y entonces era quemado  tipificando no solamente la entrega del pecado, sino que una consagración de toda la vida al servicio de Dios.</a:t>
            </a:r>
            <a:endParaRPr kumimoji="0" lang="es-MX" sz="3200" b="1"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2" name="Imagen 1">
            <a:extLst>
              <a:ext uri="{FF2B5EF4-FFF2-40B4-BE49-F238E27FC236}">
                <a16:creationId xmlns:a16="http://schemas.microsoft.com/office/drawing/2014/main" id="{414B3C9C-8A71-774F-8FD7-0335152D0A6B}"/>
              </a:ext>
            </a:extLst>
          </p:cNvPr>
          <p:cNvPicPr>
            <a:picLocks noChangeAspect="1"/>
          </p:cNvPicPr>
          <p:nvPr/>
        </p:nvPicPr>
        <p:blipFill rotWithShape="1">
          <a:blip r:embed="rId4">
            <a:extLst>
              <a:ext uri="{28A0092B-C50C-407E-A947-70E740481C1C}">
                <a14:useLocalDpi xmlns:a14="http://schemas.microsoft.com/office/drawing/2010/main" val="0"/>
              </a:ext>
            </a:extLst>
          </a:blip>
          <a:srcRect t="93111"/>
          <a:stretch/>
        </p:blipFill>
        <p:spPr>
          <a:xfrm>
            <a:off x="31750" y="6084451"/>
            <a:ext cx="12191999" cy="734437"/>
          </a:xfrm>
          <a:prstGeom prst="rect">
            <a:avLst/>
          </a:prstGeom>
          <a:ln>
            <a:solidFill>
              <a:srgbClr val="00B0F0"/>
            </a:solidFill>
          </a:ln>
        </p:spPr>
      </p:pic>
    </p:spTree>
    <p:extLst>
      <p:ext uri="{BB962C8B-B14F-4D97-AF65-F5344CB8AC3E}">
        <p14:creationId xmlns:p14="http://schemas.microsoft.com/office/powerpoint/2010/main" val="19140879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885" name="Rectangle 7988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1 Título"/>
          <p:cNvSpPr>
            <a:spLocks noGrp="1"/>
          </p:cNvSpPr>
          <p:nvPr>
            <p:ph type="title"/>
          </p:nvPr>
        </p:nvSpPr>
        <p:spPr>
          <a:xfrm>
            <a:off x="640080" y="325369"/>
            <a:ext cx="4368602" cy="1956841"/>
          </a:xfrm>
        </p:spPr>
        <p:txBody>
          <a:bodyPr anchor="b">
            <a:normAutofit/>
          </a:bodyPr>
          <a:lstStyle/>
          <a:p>
            <a:pPr>
              <a:lnSpc>
                <a:spcPct val="90000"/>
              </a:lnSpc>
            </a:pPr>
            <a:r>
              <a:rPr lang="es-CO" altLang="es-ES" sz="4200" b="1" dirty="0"/>
              <a:t>Era día de reposo total </a:t>
            </a:r>
          </a:p>
        </p:txBody>
      </p:sp>
      <p:sp>
        <p:nvSpPr>
          <p:cNvPr id="7988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Marcador de contenido"/>
          <p:cNvSpPr>
            <a:spLocks noGrp="1"/>
          </p:cNvSpPr>
          <p:nvPr>
            <p:ph idx="1"/>
          </p:nvPr>
        </p:nvSpPr>
        <p:spPr>
          <a:xfrm>
            <a:off x="640080" y="2872899"/>
            <a:ext cx="4243589" cy="3320668"/>
          </a:xfrm>
        </p:spPr>
        <p:txBody>
          <a:bodyPr>
            <a:normAutofit lnSpcReduction="10000"/>
          </a:bodyPr>
          <a:lstStyle/>
          <a:p>
            <a:pPr marL="0" indent="0">
              <a:buNone/>
              <a:defRPr/>
            </a:pPr>
            <a:r>
              <a:rPr lang="es-CO" sz="2200" b="1" dirty="0"/>
              <a:t>Lev 23:30 </a:t>
            </a:r>
          </a:p>
          <a:p>
            <a:pPr marL="0" indent="0">
              <a:buNone/>
              <a:defRPr/>
            </a:pPr>
            <a:r>
              <a:rPr lang="es-CO" b="1" dirty="0"/>
              <a:t>Y cualquiera persona que hiciere trabajo alguno en este día, yo destruiré a la tal persona de entre su pueblo.</a:t>
            </a:r>
            <a:endParaRPr lang="es-CO" dirty="0"/>
          </a:p>
        </p:txBody>
      </p:sp>
      <p:pic>
        <p:nvPicPr>
          <p:cNvPr id="2" name="Picture 2" descr="C:\Users\Usuario\Documents\Imagenes Cristianas\imagenes del santuario1\grupo_1\0601176.jpg">
            <a:extLst>
              <a:ext uri="{FF2B5EF4-FFF2-40B4-BE49-F238E27FC236}">
                <a16:creationId xmlns:a16="http://schemas.microsoft.com/office/drawing/2014/main" id="{79FDE796-6022-1559-A894-8B34F7DAEB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12" r="-1" b="1261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Imagen 3">
            <a:extLst>
              <a:ext uri="{FF2B5EF4-FFF2-40B4-BE49-F238E27FC236}">
                <a16:creationId xmlns:a16="http://schemas.microsoft.com/office/drawing/2014/main" id="{C93B1F19-9AF7-779E-CD5B-F10BB27B53B1}"/>
              </a:ext>
            </a:extLst>
          </p:cNvPr>
          <p:cNvPicPr>
            <a:picLocks noChangeAspect="1"/>
          </p:cNvPicPr>
          <p:nvPr/>
        </p:nvPicPr>
        <p:blipFill rotWithShape="1">
          <a:blip r:embed="rId4">
            <a:extLst>
              <a:ext uri="{28A0092B-C50C-407E-A947-70E740481C1C}">
                <a14:useLocalDpi xmlns:a14="http://schemas.microsoft.com/office/drawing/2010/main" val="0"/>
              </a:ext>
            </a:extLst>
          </a:blip>
          <a:srcRect t="93111"/>
          <a:stretch/>
        </p:blipFill>
        <p:spPr>
          <a:xfrm>
            <a:off x="0" y="6176962"/>
            <a:ext cx="12192000" cy="681037"/>
          </a:xfrm>
          <a:prstGeom prst="rect">
            <a:avLst/>
          </a:prstGeom>
          <a:ln>
            <a:solidFill>
              <a:srgbClr val="00B0F0"/>
            </a:solidFill>
          </a:ln>
        </p:spPr>
      </p:pic>
    </p:spTree>
    <p:extLst>
      <p:ext uri="{BB962C8B-B14F-4D97-AF65-F5344CB8AC3E}">
        <p14:creationId xmlns:p14="http://schemas.microsoft.com/office/powerpoint/2010/main" val="3449459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4451593-C308-7CCC-B9AB-EBB2FF754525}"/>
              </a:ext>
            </a:extLst>
          </p:cNvPr>
          <p:cNvSpPr>
            <a:spLocks noGrp="1"/>
          </p:cNvSpPr>
          <p:nvPr>
            <p:ph type="ctrTitle"/>
          </p:nvPr>
        </p:nvSpPr>
        <p:spPr>
          <a:xfrm>
            <a:off x="1169125" y="2920878"/>
            <a:ext cx="5853227" cy="2992576"/>
          </a:xfrm>
        </p:spPr>
        <p:txBody>
          <a:bodyPr anchor="t">
            <a:normAutofit/>
          </a:bodyPr>
          <a:lstStyle/>
          <a:p>
            <a:pPr algn="l"/>
            <a:r>
              <a:rPr lang="es-ES" sz="4800">
                <a:solidFill>
                  <a:srgbClr val="FFFFFF"/>
                </a:solidFill>
              </a:rPr>
              <a:t>3. El Santuario y la expiación en los días de Israel</a:t>
            </a:r>
            <a:endParaRPr lang="es-CO" sz="4800">
              <a:solidFill>
                <a:srgbClr val="FFFFFF"/>
              </a:solidFill>
            </a:endParaRPr>
          </a:p>
        </p:txBody>
      </p:sp>
      <p:sp>
        <p:nvSpPr>
          <p:cNvPr id="3" name="Subtítulo 2">
            <a:extLst>
              <a:ext uri="{FF2B5EF4-FFF2-40B4-BE49-F238E27FC236}">
                <a16:creationId xmlns:a16="http://schemas.microsoft.com/office/drawing/2014/main" id="{D6F62159-2908-511F-5F74-510DE105C494}"/>
              </a:ext>
            </a:extLst>
          </p:cNvPr>
          <p:cNvSpPr>
            <a:spLocks noGrp="1"/>
          </p:cNvSpPr>
          <p:nvPr>
            <p:ph type="subTitle" idx="1"/>
          </p:nvPr>
        </p:nvSpPr>
        <p:spPr>
          <a:xfrm>
            <a:off x="1221364" y="1017038"/>
            <a:ext cx="5091282" cy="1248274"/>
          </a:xfrm>
        </p:spPr>
        <p:txBody>
          <a:bodyPr anchor="b">
            <a:normAutofit/>
          </a:bodyPr>
          <a:lstStyle/>
          <a:p>
            <a:pPr algn="l"/>
            <a:endParaRPr lang="es-CO" dirty="0">
              <a:solidFill>
                <a:srgbClr val="FFFFFF"/>
              </a:solidFill>
            </a:endParaRPr>
          </a:p>
        </p:txBody>
      </p:sp>
      <p:pic>
        <p:nvPicPr>
          <p:cNvPr id="5" name="Picture 4" descr="Puerta del antiguo palacio">
            <a:extLst>
              <a:ext uri="{FF2B5EF4-FFF2-40B4-BE49-F238E27FC236}">
                <a16:creationId xmlns:a16="http://schemas.microsoft.com/office/drawing/2014/main" id="{EF0CCAA1-34C7-46BC-19B3-655C666738B6}"/>
              </a:ext>
            </a:extLst>
          </p:cNvPr>
          <p:cNvPicPr>
            <a:picLocks noChangeAspect="1"/>
          </p:cNvPicPr>
          <p:nvPr/>
        </p:nvPicPr>
        <p:blipFill rotWithShape="1">
          <a:blip r:embed="rId2"/>
          <a:srcRect l="4417" r="6022"/>
          <a:stretch/>
        </p:blipFill>
        <p:spPr>
          <a:xfrm>
            <a:off x="8104092" y="10"/>
            <a:ext cx="4099858" cy="6857990"/>
          </a:xfrm>
          <a:prstGeom prst="rect">
            <a:avLst/>
          </a:prstGeom>
        </p:spPr>
      </p:pic>
      <p:pic>
        <p:nvPicPr>
          <p:cNvPr id="4" name="Imagen 3" descr="Imagen en blanco y negro&#10;&#10;Descripción generada automáticamente con confianza media">
            <a:extLst>
              <a:ext uri="{FF2B5EF4-FFF2-40B4-BE49-F238E27FC236}">
                <a16:creationId xmlns:a16="http://schemas.microsoft.com/office/drawing/2014/main" id="{EBC866C9-BCE7-250C-14E5-5ABC1E9A2A6A}"/>
              </a:ext>
            </a:extLst>
          </p:cNvPr>
          <p:cNvPicPr>
            <a:picLocks noChangeAspect="1"/>
          </p:cNvPicPr>
          <p:nvPr/>
        </p:nvPicPr>
        <p:blipFill rotWithShape="1">
          <a:blip r:embed="rId3">
            <a:extLst>
              <a:ext uri="{28A0092B-C50C-407E-A947-70E740481C1C}">
                <a14:useLocalDpi xmlns:a14="http://schemas.microsoft.com/office/drawing/2010/main" val="0"/>
              </a:ext>
            </a:extLst>
          </a:blip>
          <a:srcRect t="93111"/>
          <a:stretch/>
        </p:blipFill>
        <p:spPr>
          <a:xfrm>
            <a:off x="0" y="5913454"/>
            <a:ext cx="12192000" cy="944545"/>
          </a:xfrm>
          <a:prstGeom prst="rect">
            <a:avLst/>
          </a:prstGeom>
          <a:ln>
            <a:solidFill>
              <a:srgbClr val="00B0F0"/>
            </a:solidFill>
          </a:ln>
        </p:spPr>
      </p:pic>
    </p:spTree>
    <p:extLst>
      <p:ext uri="{BB962C8B-B14F-4D97-AF65-F5344CB8AC3E}">
        <p14:creationId xmlns:p14="http://schemas.microsoft.com/office/powerpoint/2010/main" val="84676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nodePh="1">
                                  <p:stCondLst>
                                    <p:cond delay="2000"/>
                                  </p:stCondLst>
                                  <p:endCondLst>
                                    <p:cond evt="begin" delay="0">
                                      <p:tn val="8"/>
                                    </p:cond>
                                  </p:end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5" name="Rectangle 207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p:cNvSpPr/>
          <p:nvPr/>
        </p:nvSpPr>
        <p:spPr>
          <a:xfrm>
            <a:off x="572493" y="1150535"/>
            <a:ext cx="11018520" cy="1062017"/>
          </a:xfrm>
          <a:prstGeom prst="rect">
            <a:avLst/>
          </a:prstGeom>
        </p:spPr>
        <p:txBody>
          <a:bodyPr vert="horz" lIns="91440" tIns="45720" rIns="91440" bIns="45720" rtlCol="0" anchor="b">
            <a:normAutofit fontScale="25000" lnSpcReduction="20000"/>
          </a:bodyPr>
          <a:lstStyle/>
          <a:p>
            <a:pPr>
              <a:lnSpc>
                <a:spcPct val="90000"/>
              </a:lnSpc>
              <a:spcBef>
                <a:spcPct val="0"/>
              </a:spcBef>
              <a:spcAft>
                <a:spcPts val="600"/>
              </a:spcAft>
              <a:defRPr/>
            </a:pPr>
            <a:r>
              <a:rPr kumimoji="0" lang="en-US" altLang="es-ES" sz="4600" b="1" i="0" u="none" strike="noStrike" cap="none" spc="0" normalizeH="0" baseline="0" noProof="0" dirty="0">
                <a:ln>
                  <a:noFill/>
                </a:ln>
                <a:effectLst/>
                <a:uLnTx/>
                <a:uFillTx/>
                <a:latin typeface="+mj-lt"/>
                <a:ea typeface="+mj-ea"/>
                <a:cs typeface="+mj-cs"/>
              </a:rPr>
              <a:t>“</a:t>
            </a:r>
          </a:p>
          <a:p>
            <a:pPr>
              <a:lnSpc>
                <a:spcPct val="90000"/>
              </a:lnSpc>
              <a:spcBef>
                <a:spcPct val="0"/>
              </a:spcBef>
              <a:spcAft>
                <a:spcPts val="600"/>
              </a:spcAft>
              <a:defRPr/>
            </a:pPr>
            <a:endParaRPr lang="en-US" altLang="es-ES" sz="4600" b="1" dirty="0">
              <a:latin typeface="+mj-lt"/>
              <a:ea typeface="+mj-ea"/>
              <a:cs typeface="+mj-cs"/>
            </a:endParaRPr>
          </a:p>
          <a:p>
            <a:pPr>
              <a:lnSpc>
                <a:spcPct val="90000"/>
              </a:lnSpc>
              <a:spcBef>
                <a:spcPct val="0"/>
              </a:spcBef>
              <a:spcAft>
                <a:spcPts val="600"/>
              </a:spcAft>
              <a:defRPr/>
            </a:pPr>
            <a:endParaRPr kumimoji="0" lang="en-US" altLang="es-ES" sz="16000" b="1" i="0" u="none" strike="noStrike" cap="none" spc="0" normalizeH="0" baseline="0" noProof="0" dirty="0">
              <a:ln>
                <a:noFill/>
              </a:ln>
              <a:effectLst/>
              <a:uLnTx/>
              <a:uFillTx/>
              <a:latin typeface="+mj-lt"/>
              <a:ea typeface="+mj-ea"/>
              <a:cs typeface="+mj-cs"/>
            </a:endParaRPr>
          </a:p>
          <a:p>
            <a:pPr>
              <a:lnSpc>
                <a:spcPct val="90000"/>
              </a:lnSpc>
              <a:spcBef>
                <a:spcPct val="0"/>
              </a:spcBef>
              <a:spcAft>
                <a:spcPts val="600"/>
              </a:spcAft>
              <a:defRPr/>
            </a:pPr>
            <a:r>
              <a:rPr kumimoji="0" lang="en-US" altLang="es-ES" sz="16000" i="0" u="none" strike="noStrike" cap="none" spc="0" normalizeH="0" baseline="0" noProof="0" dirty="0">
                <a:ln>
                  <a:noFill/>
                </a:ln>
                <a:effectLst/>
                <a:uLnTx/>
                <a:uFillTx/>
                <a:latin typeface="+mj-lt"/>
                <a:ea typeface="+mj-ea"/>
                <a:cs typeface="+mj-cs"/>
              </a:rPr>
              <a:t>YOM KIPPUR </a:t>
            </a:r>
          </a:p>
          <a:p>
            <a:pPr>
              <a:lnSpc>
                <a:spcPct val="90000"/>
              </a:lnSpc>
              <a:spcBef>
                <a:spcPct val="0"/>
              </a:spcBef>
              <a:spcAft>
                <a:spcPts val="600"/>
              </a:spcAft>
              <a:defRPr/>
            </a:pPr>
            <a:r>
              <a:rPr kumimoji="0" lang="es-ES" altLang="es-ES" sz="21600" i="0" u="none" strike="noStrike" cap="none" spc="0" normalizeH="0" baseline="0" noProof="0" dirty="0">
                <a:ln>
                  <a:noFill/>
                </a:ln>
                <a:effectLst/>
                <a:uLnTx/>
                <a:uFillTx/>
                <a:latin typeface="+mj-lt"/>
                <a:ea typeface="+mj-ea"/>
                <a:cs typeface="+mj-cs"/>
              </a:rPr>
              <a:t>d</a:t>
            </a:r>
            <a:r>
              <a:rPr lang="es-ES" sz="21600" dirty="0" err="1"/>
              <a:t>ía</a:t>
            </a:r>
            <a:r>
              <a:rPr lang="es-ES" sz="21600" dirty="0"/>
              <a:t> de recogimiento ayuno y oración</a:t>
            </a:r>
            <a:endParaRPr lang="en-US" sz="21600" dirty="0"/>
          </a:p>
          <a:p>
            <a:pPr marL="0" marR="0" lvl="0" indent="0" fontAlgn="auto">
              <a:lnSpc>
                <a:spcPct val="90000"/>
              </a:lnSpc>
              <a:spcBef>
                <a:spcPct val="0"/>
              </a:spcBef>
              <a:spcAft>
                <a:spcPts val="600"/>
              </a:spcAft>
              <a:buClrTx/>
              <a:buSzTx/>
              <a:tabLst/>
              <a:defRPr/>
            </a:pPr>
            <a:r>
              <a:rPr kumimoji="0" lang="en-US" altLang="es-ES" sz="16000" b="1" i="0" u="none" strike="noStrike" cap="none" spc="0" normalizeH="0" baseline="0" noProof="0" dirty="0">
                <a:ln>
                  <a:noFill/>
                </a:ln>
                <a:effectLst/>
                <a:uLnTx/>
                <a:uFillTx/>
                <a:latin typeface="+mj-lt"/>
                <a:ea typeface="+mj-ea"/>
                <a:cs typeface="+mj-cs"/>
              </a:rPr>
              <a:t>  </a:t>
            </a:r>
          </a:p>
        </p:txBody>
      </p:sp>
      <p:sp>
        <p:nvSpPr>
          <p:cNvPr id="208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ángulo 2"/>
          <p:cNvSpPr/>
          <p:nvPr/>
        </p:nvSpPr>
        <p:spPr>
          <a:xfrm>
            <a:off x="572493" y="2071316"/>
            <a:ext cx="6713552" cy="4119172"/>
          </a:xfrm>
          <a:prstGeom prst="rect">
            <a:avLst/>
          </a:prstGeom>
        </p:spPr>
        <p:txBody>
          <a:bodyPr vert="horz" lIns="91440" tIns="45720" rIns="91440" bIns="45720" rtlCol="0" anchor="t">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3200" b="1" i="0" u="none" strike="noStrike" cap="none" spc="0" normalizeH="0" baseline="0" noProof="0" dirty="0">
                <a:ln>
                  <a:noFill/>
                </a:ln>
                <a:effectLst/>
                <a:uLnTx/>
                <a:uFillTx/>
              </a:rPr>
              <a:t>Se </a:t>
            </a:r>
            <a:r>
              <a:rPr kumimoji="0" lang="en-US" sz="3200" b="1" i="0" u="none" strike="noStrike" cap="none" spc="0" normalizeH="0" baseline="0" noProof="0" dirty="0" err="1">
                <a:ln>
                  <a:noFill/>
                </a:ln>
                <a:effectLst/>
                <a:uLnTx/>
                <a:uFillTx/>
              </a:rPr>
              <a:t>requería</a:t>
            </a:r>
            <a:r>
              <a:rPr kumimoji="0" lang="en-US" sz="3200" b="1" i="0" u="none" strike="noStrike" cap="none" spc="0" normalizeH="0" baseline="0" noProof="0" dirty="0">
                <a:ln>
                  <a:noFill/>
                </a:ln>
                <a:effectLst/>
                <a:uLnTx/>
                <a:uFillTx/>
              </a:rPr>
              <a:t> de </a:t>
            </a:r>
            <a:r>
              <a:rPr kumimoji="0" lang="en-US" sz="3200" b="1" i="0" u="none" strike="noStrike" cap="none" spc="0" normalizeH="0" baseline="0" noProof="0" dirty="0" err="1">
                <a:ln>
                  <a:noFill/>
                </a:ln>
                <a:effectLst/>
                <a:uLnTx/>
                <a:uFillTx/>
              </a:rPr>
              <a:t>todos</a:t>
            </a:r>
            <a:r>
              <a:rPr kumimoji="0" lang="en-US" sz="3200" b="1" i="0" u="none" strike="noStrike" cap="none" spc="0" normalizeH="0" baseline="0" noProof="0" dirty="0">
                <a:ln>
                  <a:noFill/>
                </a:ln>
                <a:effectLst/>
                <a:uLnTx/>
                <a:uFillTx/>
              </a:rPr>
              <a:t> que </a:t>
            </a:r>
            <a:r>
              <a:rPr kumimoji="0" lang="en-US" sz="3200" b="1" i="0" u="none" strike="noStrike" cap="none" spc="0" normalizeH="0" baseline="0" noProof="0" dirty="0" err="1">
                <a:ln>
                  <a:noFill/>
                </a:ln>
                <a:effectLst/>
                <a:uLnTx/>
                <a:uFillTx/>
              </a:rPr>
              <a:t>afligiesen</a:t>
            </a:r>
            <a:r>
              <a:rPr kumimoji="0" lang="en-US" sz="3200" b="1" i="0" u="none" strike="noStrike" cap="none" spc="0" normalizeH="0" baseline="0" noProof="0" dirty="0">
                <a:ln>
                  <a:noFill/>
                </a:ln>
                <a:effectLst/>
                <a:uLnTx/>
                <a:uFillTx/>
              </a:rPr>
              <a:t> sus almas </a:t>
            </a:r>
            <a:r>
              <a:rPr kumimoji="0" lang="en-US" sz="3200" b="1" i="0" u="none" strike="noStrike" cap="none" spc="0" normalizeH="0" baseline="0" noProof="0" dirty="0" err="1">
                <a:ln>
                  <a:noFill/>
                </a:ln>
                <a:effectLst/>
                <a:uLnTx/>
                <a:uFillTx/>
              </a:rPr>
              <a:t>mientras</a:t>
            </a:r>
            <a:r>
              <a:rPr kumimoji="0" lang="en-US" sz="3200" b="1" i="0" u="none" strike="noStrike" cap="none" spc="0" normalizeH="0" baseline="0" noProof="0" dirty="0">
                <a:ln>
                  <a:noFill/>
                </a:ln>
                <a:effectLst/>
                <a:uLnTx/>
                <a:uFillTx/>
              </a:rPr>
              <a:t> se </a:t>
            </a:r>
            <a:r>
              <a:rPr kumimoji="0" lang="en-US" sz="3200" b="1" i="0" u="none" strike="noStrike" cap="none" spc="0" normalizeH="0" baseline="0" noProof="0" dirty="0" err="1">
                <a:ln>
                  <a:noFill/>
                </a:ln>
                <a:effectLst/>
                <a:uLnTx/>
                <a:uFillTx/>
              </a:rPr>
              <a:t>celebraba</a:t>
            </a:r>
            <a:r>
              <a:rPr kumimoji="0" lang="en-US" sz="3200" b="1" i="0" u="none" strike="noStrike" cap="none" spc="0" normalizeH="0" baseline="0" noProof="0" dirty="0">
                <a:ln>
                  <a:noFill/>
                </a:ln>
                <a:effectLst/>
                <a:uLnTx/>
                <a:uFillTx/>
              </a:rPr>
              <a:t> </a:t>
            </a:r>
            <a:r>
              <a:rPr kumimoji="0" lang="en-US" sz="3200" b="1" i="0" u="none" strike="noStrike" cap="none" spc="0" normalizeH="0" baseline="0" noProof="0" dirty="0" err="1">
                <a:ln>
                  <a:noFill/>
                </a:ln>
                <a:effectLst/>
                <a:uLnTx/>
                <a:uFillTx/>
              </a:rPr>
              <a:t>el</a:t>
            </a:r>
            <a:r>
              <a:rPr kumimoji="0" lang="en-US" sz="3200" b="1" i="0" u="none" strike="noStrike" cap="none" spc="0" normalizeH="0" baseline="0" noProof="0" dirty="0">
                <a:ln>
                  <a:noFill/>
                </a:ln>
                <a:effectLst/>
                <a:uLnTx/>
                <a:uFillTx/>
              </a:rPr>
              <a:t> </a:t>
            </a:r>
            <a:r>
              <a:rPr kumimoji="0" lang="en-US" sz="3200" b="1" i="0" u="none" strike="noStrike" cap="none" spc="0" normalizeH="0" baseline="0" noProof="0" dirty="0" err="1">
                <a:ln>
                  <a:noFill/>
                </a:ln>
                <a:effectLst/>
                <a:uLnTx/>
                <a:uFillTx/>
              </a:rPr>
              <a:t>servicio</a:t>
            </a:r>
            <a:r>
              <a:rPr kumimoji="0" lang="en-US" sz="3200" b="1" i="0" u="none" strike="noStrike" cap="none" spc="0" normalizeH="0" baseline="0" noProof="0" dirty="0">
                <a:ln>
                  <a:noFill/>
                </a:ln>
                <a:effectLst/>
                <a:uLnTx/>
                <a:uFillTx/>
              </a:rPr>
              <a:t> de </a:t>
            </a:r>
            <a:r>
              <a:rPr kumimoji="0" lang="en-US" sz="3200" b="1" i="0" u="none" strike="noStrike" cap="none" spc="0" normalizeH="0" baseline="0" noProof="0" dirty="0" err="1">
                <a:ln>
                  <a:noFill/>
                </a:ln>
                <a:effectLst/>
                <a:uLnTx/>
                <a:uFillTx/>
              </a:rPr>
              <a:t>expiación</a:t>
            </a:r>
            <a:r>
              <a:rPr kumimoji="0" lang="en-US" sz="3200" b="1" i="0" u="none" strike="noStrike" cap="none" spc="0" normalizeH="0" baseline="0" noProof="0" dirty="0">
                <a:ln>
                  <a:noFill/>
                </a:ln>
                <a:effectLst/>
                <a:uLnTx/>
                <a:uFillTx/>
              </a:rPr>
              <a:t>. Toda </a:t>
            </a:r>
            <a:r>
              <a:rPr kumimoji="0" lang="en-US" sz="3200" b="1" i="0" u="none" strike="noStrike" cap="none" spc="0" normalizeH="0" baseline="0" noProof="0" dirty="0" err="1">
                <a:ln>
                  <a:noFill/>
                </a:ln>
                <a:effectLst/>
                <a:uLnTx/>
                <a:uFillTx/>
              </a:rPr>
              <a:t>ocupación</a:t>
            </a:r>
            <a:r>
              <a:rPr kumimoji="0" lang="en-US" sz="3200" b="1" i="0" u="none" strike="noStrike" cap="none" spc="0" normalizeH="0" baseline="0" noProof="0" dirty="0">
                <a:ln>
                  <a:noFill/>
                </a:ln>
                <a:effectLst/>
                <a:uLnTx/>
                <a:uFillTx/>
              </a:rPr>
              <a:t> </a:t>
            </a:r>
            <a:r>
              <a:rPr kumimoji="0" lang="en-US" sz="3200" b="1" i="0" u="none" strike="noStrike" cap="none" spc="0" normalizeH="0" baseline="0" noProof="0" dirty="0" err="1">
                <a:ln>
                  <a:noFill/>
                </a:ln>
                <a:effectLst/>
                <a:uLnTx/>
                <a:uFillTx/>
              </a:rPr>
              <a:t>debía</a:t>
            </a:r>
            <a:r>
              <a:rPr kumimoji="0" lang="en-US" sz="3200" b="1" i="0" u="none" strike="noStrike" cap="none" spc="0" normalizeH="0" baseline="0" noProof="0" dirty="0">
                <a:ln>
                  <a:noFill/>
                </a:ln>
                <a:effectLst/>
                <a:uLnTx/>
                <a:uFillTx/>
              </a:rPr>
              <a:t> </a:t>
            </a:r>
            <a:r>
              <a:rPr kumimoji="0" lang="en-US" sz="3200" b="1" i="0" u="none" strike="noStrike" cap="none" spc="0" normalizeH="0" baseline="0" noProof="0" dirty="0" err="1">
                <a:ln>
                  <a:noFill/>
                </a:ln>
                <a:effectLst/>
                <a:uLnTx/>
                <a:uFillTx/>
              </a:rPr>
              <a:t>dejarse</a:t>
            </a:r>
            <a:r>
              <a:rPr kumimoji="0" lang="en-US" sz="3200" b="1" i="0" u="none" strike="noStrike" cap="none" spc="0" normalizeH="0" baseline="0" noProof="0" dirty="0">
                <a:ln>
                  <a:noFill/>
                </a:ln>
                <a:effectLst/>
                <a:uLnTx/>
                <a:uFillTx/>
              </a:rPr>
              <a:t> a un </a:t>
            </a:r>
            <a:r>
              <a:rPr kumimoji="0" lang="en-US" sz="3200" b="1" i="0" u="none" strike="noStrike" cap="none" spc="0" normalizeH="0" baseline="0" noProof="0" dirty="0" err="1">
                <a:ln>
                  <a:noFill/>
                </a:ln>
                <a:effectLst/>
                <a:uLnTx/>
                <a:uFillTx/>
              </a:rPr>
              <a:t>lado</a:t>
            </a:r>
            <a:r>
              <a:rPr kumimoji="0" lang="en-US" sz="3200" b="1" i="0" u="none" strike="noStrike" cap="none" spc="0" normalizeH="0" baseline="0" noProof="0" dirty="0">
                <a:ln>
                  <a:noFill/>
                </a:ln>
                <a:effectLst/>
                <a:uLnTx/>
                <a:uFillTx/>
              </a:rPr>
              <a:t>, y </a:t>
            </a:r>
            <a:r>
              <a:rPr kumimoji="0" lang="en-US" sz="3200" b="1" i="0" u="none" strike="noStrike" cap="none" spc="0" normalizeH="0" baseline="0" noProof="0" dirty="0" err="1">
                <a:ln>
                  <a:noFill/>
                </a:ln>
                <a:effectLst/>
                <a:uLnTx/>
                <a:uFillTx/>
              </a:rPr>
              <a:t>toda</a:t>
            </a:r>
            <a:r>
              <a:rPr kumimoji="0" lang="en-US" sz="3200" b="1" i="0" u="none" strike="noStrike" cap="none" spc="0" normalizeH="0" baseline="0" noProof="0" dirty="0">
                <a:ln>
                  <a:noFill/>
                </a:ln>
                <a:effectLst/>
                <a:uLnTx/>
                <a:uFillTx/>
              </a:rPr>
              <a:t> la </a:t>
            </a:r>
            <a:r>
              <a:rPr kumimoji="0" lang="en-US" sz="3200" b="1" i="0" u="none" strike="noStrike" cap="none" spc="0" normalizeH="0" baseline="0" noProof="0" dirty="0" err="1">
                <a:ln>
                  <a:noFill/>
                </a:ln>
                <a:effectLst/>
                <a:uLnTx/>
                <a:uFillTx/>
              </a:rPr>
              <a:t>congregación</a:t>
            </a:r>
            <a:r>
              <a:rPr kumimoji="0" lang="en-US" sz="3200" b="1" i="0" u="none" strike="noStrike" cap="none" spc="0" normalizeH="0" baseline="0" noProof="0" dirty="0">
                <a:ln>
                  <a:noFill/>
                </a:ln>
                <a:effectLst/>
                <a:uLnTx/>
                <a:uFillTx/>
              </a:rPr>
              <a:t> de Israel </a:t>
            </a:r>
            <a:r>
              <a:rPr kumimoji="0" lang="en-US" sz="3200" b="1" i="0" u="none" strike="noStrike" cap="none" spc="0" normalizeH="0" baseline="0" noProof="0" dirty="0" err="1">
                <a:ln>
                  <a:noFill/>
                </a:ln>
                <a:effectLst/>
                <a:uLnTx/>
                <a:uFillTx/>
              </a:rPr>
              <a:t>debía</a:t>
            </a:r>
            <a:r>
              <a:rPr kumimoji="0" lang="en-US" sz="3200" b="1" i="0" u="none" strike="noStrike" cap="none" spc="0" normalizeH="0" baseline="0" noProof="0" dirty="0">
                <a:ln>
                  <a:noFill/>
                </a:ln>
                <a:effectLst/>
                <a:uLnTx/>
                <a:uFillTx/>
              </a:rPr>
              <a:t> pasar </a:t>
            </a:r>
            <a:r>
              <a:rPr kumimoji="0" lang="en-US" sz="3200" b="1" i="0" u="none" strike="noStrike" cap="none" spc="0" normalizeH="0" baseline="0" noProof="0" dirty="0" err="1">
                <a:ln>
                  <a:noFill/>
                </a:ln>
                <a:effectLst/>
                <a:uLnTx/>
                <a:uFillTx/>
              </a:rPr>
              <a:t>el</a:t>
            </a:r>
            <a:r>
              <a:rPr kumimoji="0" lang="en-US" sz="3200" b="1" i="0" u="none" strike="noStrike" cap="none" spc="0" normalizeH="0" baseline="0" noProof="0" dirty="0">
                <a:ln>
                  <a:noFill/>
                </a:ln>
                <a:effectLst/>
                <a:uLnTx/>
                <a:uFillTx/>
              </a:rPr>
              <a:t> día </a:t>
            </a:r>
            <a:r>
              <a:rPr kumimoji="0" lang="en-US" sz="3200" b="1" i="0" u="none" strike="noStrike" cap="none" spc="0" normalizeH="0" baseline="0" noProof="0" dirty="0" err="1">
                <a:ln>
                  <a:noFill/>
                </a:ln>
                <a:effectLst/>
                <a:uLnTx/>
                <a:uFillTx/>
              </a:rPr>
              <a:t>en</a:t>
            </a:r>
            <a:r>
              <a:rPr kumimoji="0" lang="en-US" sz="3200" b="1" i="0" u="none" strike="noStrike" cap="none" spc="0" normalizeH="0" baseline="0" noProof="0" dirty="0">
                <a:ln>
                  <a:noFill/>
                </a:ln>
                <a:effectLst/>
                <a:uLnTx/>
                <a:uFillTx/>
              </a:rPr>
              <a:t> </a:t>
            </a:r>
            <a:r>
              <a:rPr kumimoji="0" lang="en-US" sz="3200" b="1" i="0" u="none" strike="noStrike" cap="none" spc="0" normalizeH="0" baseline="0" noProof="0" dirty="0" err="1">
                <a:ln>
                  <a:noFill/>
                </a:ln>
                <a:effectLst/>
                <a:uLnTx/>
                <a:uFillTx/>
              </a:rPr>
              <a:t>solemne</a:t>
            </a:r>
            <a:r>
              <a:rPr kumimoji="0" lang="en-US" sz="3200" b="1" i="0" u="none" strike="noStrike" cap="none" spc="0" normalizeH="0" baseline="0" noProof="0" dirty="0">
                <a:ln>
                  <a:noFill/>
                </a:ln>
                <a:effectLst/>
                <a:uLnTx/>
                <a:uFillTx/>
              </a:rPr>
              <a:t> </a:t>
            </a:r>
            <a:r>
              <a:rPr kumimoji="0" lang="en-US" sz="3200" b="1" i="0" u="none" strike="noStrike" cap="none" spc="0" normalizeH="0" baseline="0" noProof="0" dirty="0" err="1">
                <a:ln>
                  <a:noFill/>
                </a:ln>
                <a:effectLst/>
                <a:uLnTx/>
                <a:uFillTx/>
              </a:rPr>
              <a:t>humillación</a:t>
            </a:r>
            <a:r>
              <a:rPr kumimoji="0" lang="en-US" sz="3200" b="1" i="0" u="none" strike="noStrike" cap="none" spc="0" normalizeH="0" baseline="0" noProof="0" dirty="0">
                <a:ln>
                  <a:noFill/>
                </a:ln>
                <a:effectLst/>
                <a:uLnTx/>
                <a:uFillTx/>
              </a:rPr>
              <a:t> ante Dios, con </a:t>
            </a:r>
            <a:r>
              <a:rPr kumimoji="0" lang="en-US" sz="3200" b="1" i="0" u="none" strike="noStrike" cap="none" spc="0" normalizeH="0" baseline="0" noProof="0" dirty="0" err="1">
                <a:ln>
                  <a:noFill/>
                </a:ln>
                <a:effectLst/>
                <a:uLnTx/>
                <a:uFillTx/>
              </a:rPr>
              <a:t>oración</a:t>
            </a:r>
            <a:r>
              <a:rPr kumimoji="0" lang="en-US" sz="3200" b="1" i="0" u="none" strike="noStrike" cap="none" spc="0" normalizeH="0" baseline="0" noProof="0" dirty="0">
                <a:ln>
                  <a:noFill/>
                </a:ln>
                <a:effectLst/>
                <a:uLnTx/>
                <a:uFillTx/>
              </a:rPr>
              <a:t>, </a:t>
            </a:r>
            <a:r>
              <a:rPr kumimoji="0" lang="en-US" sz="3200" b="1" i="0" u="none" strike="noStrike" cap="none" spc="0" normalizeH="0" baseline="0" noProof="0" dirty="0" err="1">
                <a:ln>
                  <a:noFill/>
                </a:ln>
                <a:effectLst/>
                <a:uLnTx/>
                <a:uFillTx/>
              </a:rPr>
              <a:t>ayuno</a:t>
            </a:r>
            <a:r>
              <a:rPr kumimoji="0" lang="en-US" sz="3200" b="1" i="0" u="none" strike="noStrike" cap="none" spc="0" normalizeH="0" baseline="0" noProof="0" dirty="0">
                <a:ln>
                  <a:noFill/>
                </a:ln>
                <a:effectLst/>
                <a:uLnTx/>
                <a:uFillTx/>
              </a:rPr>
              <a:t> y examen profundo del </a:t>
            </a:r>
            <a:r>
              <a:rPr kumimoji="0" lang="en-US" sz="3200" b="1" i="0" u="none" strike="noStrike" cap="none" spc="0" normalizeH="0" baseline="0" noProof="0" dirty="0" err="1">
                <a:ln>
                  <a:noFill/>
                </a:ln>
                <a:effectLst/>
                <a:uLnTx/>
                <a:uFillTx/>
              </a:rPr>
              <a:t>corazón</a:t>
            </a:r>
            <a:r>
              <a:rPr kumimoji="0" lang="en-US" sz="3200" b="1" i="0" u="none" strike="noStrike" cap="none" spc="0" normalizeH="0" baseline="0" noProof="0" dirty="0">
                <a:ln>
                  <a:noFill/>
                </a:ln>
                <a:effectLst/>
                <a:uLnTx/>
                <a:uFillTx/>
              </a:rPr>
              <a:t>. CS 472/2</a:t>
            </a:r>
            <a:endParaRPr kumimoji="0" lang="en-US" sz="2200" b="1" i="0" u="none" strike="noStrike" cap="none" spc="0" normalizeH="0" baseline="0" noProof="0" dirty="0">
              <a:ln>
                <a:noFill/>
              </a:ln>
              <a:effectLst/>
              <a:uLnTx/>
              <a:uFillTx/>
            </a:endParaRPr>
          </a:p>
        </p:txBody>
      </p:sp>
      <p:pic>
        <p:nvPicPr>
          <p:cNvPr id="2052" name="Picture 4" descr="http://www.bibleuniversity.com/images/CourseID2/afsg17-14a.jpg"/>
          <p:cNvPicPr>
            <a:picLocks noChangeAspect="1" noChangeArrowheads="1"/>
          </p:cNvPicPr>
          <p:nvPr/>
        </p:nvPicPr>
        <p:blipFill rotWithShape="1">
          <a:blip r:embed="rId3"/>
          <a:srcRect t="12387" r="1" b="7245"/>
          <a:stretch/>
        </p:blipFill>
        <p:spPr bwMode="auto">
          <a:xfrm>
            <a:off x="7675658" y="2093976"/>
            <a:ext cx="3941064" cy="4096512"/>
          </a:xfrm>
          <a:prstGeom prst="rect">
            <a:avLst/>
          </a:prstGeom>
          <a:noFill/>
        </p:spPr>
      </p:pic>
      <p:pic>
        <p:nvPicPr>
          <p:cNvPr id="5" name="Imagen 4">
            <a:extLst>
              <a:ext uri="{FF2B5EF4-FFF2-40B4-BE49-F238E27FC236}">
                <a16:creationId xmlns:a16="http://schemas.microsoft.com/office/drawing/2014/main" id="{7C5FE410-BCB1-01CC-CFFB-5D0FF8EAE756}"/>
              </a:ext>
            </a:extLst>
          </p:cNvPr>
          <p:cNvPicPr>
            <a:picLocks noChangeAspect="1"/>
          </p:cNvPicPr>
          <p:nvPr/>
        </p:nvPicPr>
        <p:blipFill rotWithShape="1">
          <a:blip r:embed="rId4">
            <a:extLst>
              <a:ext uri="{28A0092B-C50C-407E-A947-70E740481C1C}">
                <a14:useLocalDpi xmlns:a14="http://schemas.microsoft.com/office/drawing/2010/main" val="0"/>
              </a:ext>
            </a:extLst>
          </a:blip>
          <a:srcRect t="93111"/>
          <a:stretch/>
        </p:blipFill>
        <p:spPr>
          <a:xfrm>
            <a:off x="31750" y="6084451"/>
            <a:ext cx="12191999" cy="734437"/>
          </a:xfrm>
          <a:prstGeom prst="rect">
            <a:avLst/>
          </a:prstGeom>
          <a:ln>
            <a:solidFill>
              <a:srgbClr val="00B0F0"/>
            </a:solidFill>
          </a:ln>
        </p:spPr>
      </p:pic>
    </p:spTree>
    <p:extLst>
      <p:ext uri="{BB962C8B-B14F-4D97-AF65-F5344CB8AC3E}">
        <p14:creationId xmlns:p14="http://schemas.microsoft.com/office/powerpoint/2010/main" val="3356288512"/>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B2146-1C5F-D590-B351-9E517CC7C8A7}"/>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72B0ED0D-0070-29DE-5097-3174D653455B}"/>
              </a:ext>
            </a:extLst>
          </p:cNvPr>
          <p:cNvSpPr>
            <a:spLocks noGrp="1"/>
          </p:cNvSpPr>
          <p:nvPr>
            <p:ph type="title"/>
          </p:nvPr>
        </p:nvSpPr>
        <p:spPr/>
        <p:txBody>
          <a:bodyPr/>
          <a:lstStyle/>
          <a:p>
            <a:pPr algn="ctr"/>
            <a:r>
              <a:rPr lang="es-CO" b="1" dirty="0"/>
              <a:t>Una enseñanza que nos exhorta </a:t>
            </a:r>
          </a:p>
        </p:txBody>
      </p:sp>
      <p:sp>
        <p:nvSpPr>
          <p:cNvPr id="8" name="Marcador de contenido 7">
            <a:extLst>
              <a:ext uri="{FF2B5EF4-FFF2-40B4-BE49-F238E27FC236}">
                <a16:creationId xmlns:a16="http://schemas.microsoft.com/office/drawing/2014/main" id="{4A9196C3-3C4D-1BFC-6364-B9A5F2D08C41}"/>
              </a:ext>
            </a:extLst>
          </p:cNvPr>
          <p:cNvSpPr>
            <a:spLocks noGrp="1"/>
          </p:cNvSpPr>
          <p:nvPr>
            <p:ph idx="1"/>
          </p:nvPr>
        </p:nvSpPr>
        <p:spPr/>
        <p:txBody>
          <a:bodyPr/>
          <a:lstStyle/>
          <a:p>
            <a:endParaRPr lang="es-CO"/>
          </a:p>
        </p:txBody>
      </p:sp>
      <p:pic>
        <p:nvPicPr>
          <p:cNvPr id="5" name="Imagen 4">
            <a:extLst>
              <a:ext uri="{FF2B5EF4-FFF2-40B4-BE49-F238E27FC236}">
                <a16:creationId xmlns:a16="http://schemas.microsoft.com/office/drawing/2014/main" id="{586D5DC9-ECD4-93C8-1AA7-59D640254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8578"/>
            <a:ext cx="12192000" cy="5339421"/>
          </a:xfrm>
          <a:prstGeom prst="rect">
            <a:avLst/>
          </a:prstGeom>
        </p:spPr>
      </p:pic>
      <p:sp>
        <p:nvSpPr>
          <p:cNvPr id="6" name="CuadroTexto 5">
            <a:extLst>
              <a:ext uri="{FF2B5EF4-FFF2-40B4-BE49-F238E27FC236}">
                <a16:creationId xmlns:a16="http://schemas.microsoft.com/office/drawing/2014/main" id="{A7A07E19-DB0F-D130-6071-92F0D5CF209A}"/>
              </a:ext>
            </a:extLst>
          </p:cNvPr>
          <p:cNvSpPr txBox="1"/>
          <p:nvPr/>
        </p:nvSpPr>
        <p:spPr>
          <a:xfrm>
            <a:off x="2599083" y="1553770"/>
            <a:ext cx="7518952" cy="3785652"/>
          </a:xfrm>
          <a:prstGeom prst="rect">
            <a:avLst/>
          </a:prstGeom>
          <a:noFill/>
        </p:spPr>
        <p:txBody>
          <a:bodyPr wrap="square">
            <a:spAutoFit/>
          </a:bodyPr>
          <a:lstStyle/>
          <a:p>
            <a:pPr marR="0" algn="l" rtl="0"/>
            <a:r>
              <a:rPr lang="es-ES" sz="4000" dirty="0">
                <a:solidFill>
                  <a:srgbClr val="218282"/>
                </a:solidFill>
                <a:latin typeface="Verdana" panose="020B0604030504040204" pitchFamily="34" charset="0"/>
              </a:rPr>
              <a:t>Hebreos 2:1 </a:t>
            </a:r>
          </a:p>
          <a:p>
            <a:pPr marR="0" algn="l" rtl="0"/>
            <a:r>
              <a:rPr lang="es-ES" sz="4000" b="0" i="0" u="none" strike="noStrike" baseline="0" dirty="0">
                <a:solidFill>
                  <a:srgbClr val="292F33"/>
                </a:solidFill>
                <a:latin typeface="Verdana" panose="020B0604030504040204" pitchFamily="34" charset="0"/>
              </a:rPr>
              <a:t> Por esta causa debemos prestar mucha más atención al mensaje que hemos oído, para que no nos apartemos del camino.</a:t>
            </a:r>
          </a:p>
        </p:txBody>
      </p:sp>
    </p:spTree>
    <p:extLst>
      <p:ext uri="{BB962C8B-B14F-4D97-AF65-F5344CB8AC3E}">
        <p14:creationId xmlns:p14="http://schemas.microsoft.com/office/powerpoint/2010/main" val="3986508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3A7F326D-0D26-84B6-F092-8BF1D9872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48159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p:txBody>
          <a:bodyPr/>
          <a:lstStyle/>
          <a:p>
            <a:endParaRPr lang="es-CO"/>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p:txBody>
          <a:bodyPr/>
          <a:lstStyle/>
          <a:p>
            <a:endParaRPr lang="es-CO"/>
          </a:p>
        </p:txBody>
      </p:sp>
      <p:pic>
        <p:nvPicPr>
          <p:cNvPr id="5" name="Imagen 4">
            <a:extLst>
              <a:ext uri="{FF2B5EF4-FFF2-40B4-BE49-F238E27FC236}">
                <a16:creationId xmlns:a16="http://schemas.microsoft.com/office/drawing/2014/main" id="{05D1B26C-6724-C40C-B441-1CA7A3A77E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CuadroTexto 7">
            <a:extLst>
              <a:ext uri="{FF2B5EF4-FFF2-40B4-BE49-F238E27FC236}">
                <a16:creationId xmlns:a16="http://schemas.microsoft.com/office/drawing/2014/main" id="{1B5DC6D9-A336-C499-262D-A464BB13D281}"/>
              </a:ext>
            </a:extLst>
          </p:cNvPr>
          <p:cNvSpPr txBox="1"/>
          <p:nvPr/>
        </p:nvSpPr>
        <p:spPr>
          <a:xfrm>
            <a:off x="2945673" y="2001838"/>
            <a:ext cx="6802483" cy="2246769"/>
          </a:xfrm>
          <a:prstGeom prst="rect">
            <a:avLst/>
          </a:prstGeom>
          <a:noFill/>
        </p:spPr>
        <p:txBody>
          <a:bodyPr wrap="square">
            <a:spAutoFit/>
          </a:bodyPr>
          <a:lstStyle/>
          <a:p>
            <a:pPr marR="0" algn="l" rtl="0"/>
            <a:r>
              <a:rPr lang="es-ES" sz="2800" b="1" i="0" u="none" strike="noStrike" baseline="0" dirty="0">
                <a:solidFill>
                  <a:srgbClr val="8D7221"/>
                </a:solidFill>
                <a:latin typeface="Verdana" panose="020B0604030504040204" pitchFamily="34" charset="0"/>
              </a:rPr>
              <a:t>Lev 16:33</a:t>
            </a:r>
            <a:r>
              <a:rPr lang="es-ES" sz="2800" b="0" i="0" u="none" strike="noStrike" baseline="0" dirty="0">
                <a:solidFill>
                  <a:srgbClr val="292F33"/>
                </a:solidFill>
                <a:latin typeface="Verdana" panose="020B0604030504040204" pitchFamily="34" charset="0"/>
              </a:rPr>
              <a:t>  Y expiará el santuario santo, y el tabernáculo del testimonio; expiará también el altar, y á los sacerdotes, y á todo el pueblo de la congregación. </a:t>
            </a:r>
          </a:p>
        </p:txBody>
      </p:sp>
    </p:spTree>
    <p:extLst>
      <p:ext uri="{BB962C8B-B14F-4D97-AF65-F5344CB8AC3E}">
        <p14:creationId xmlns:p14="http://schemas.microsoft.com/office/powerpoint/2010/main" val="131542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47BEA-E8AE-5EB8-8884-59742F687366}"/>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11B82D4C-EA5C-7E28-4C50-5AC3F1679E20}"/>
              </a:ext>
            </a:extLst>
          </p:cNvPr>
          <p:cNvSpPr>
            <a:spLocks noGrp="1"/>
          </p:cNvSpPr>
          <p:nvPr>
            <p:ph type="title"/>
          </p:nvPr>
        </p:nvSpPr>
        <p:spPr/>
        <p:txBody>
          <a:bodyPr/>
          <a:lstStyle/>
          <a:p>
            <a:endParaRPr lang="es-CO"/>
          </a:p>
        </p:txBody>
      </p:sp>
      <p:sp>
        <p:nvSpPr>
          <p:cNvPr id="7" name="Marcador de contenido 6">
            <a:extLst>
              <a:ext uri="{FF2B5EF4-FFF2-40B4-BE49-F238E27FC236}">
                <a16:creationId xmlns:a16="http://schemas.microsoft.com/office/drawing/2014/main" id="{3E081552-A479-09C3-5A75-1AB4D6ECCDAD}"/>
              </a:ext>
            </a:extLst>
          </p:cNvPr>
          <p:cNvSpPr>
            <a:spLocks noGrp="1"/>
          </p:cNvSpPr>
          <p:nvPr>
            <p:ph idx="1"/>
          </p:nvPr>
        </p:nvSpPr>
        <p:spPr/>
        <p:txBody>
          <a:bodyPr/>
          <a:lstStyle/>
          <a:p>
            <a:endParaRPr lang="es-CO"/>
          </a:p>
        </p:txBody>
      </p:sp>
      <p:pic>
        <p:nvPicPr>
          <p:cNvPr id="5" name="Imagen 4">
            <a:extLst>
              <a:ext uri="{FF2B5EF4-FFF2-40B4-BE49-F238E27FC236}">
                <a16:creationId xmlns:a16="http://schemas.microsoft.com/office/drawing/2014/main" id="{312682A0-A058-5B54-99B9-FF9C300B8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uadroTexto 8">
            <a:extLst>
              <a:ext uri="{FF2B5EF4-FFF2-40B4-BE49-F238E27FC236}">
                <a16:creationId xmlns:a16="http://schemas.microsoft.com/office/drawing/2014/main" id="{38675AE3-B6C8-36E6-74D7-388C95825FED}"/>
              </a:ext>
            </a:extLst>
          </p:cNvPr>
          <p:cNvSpPr txBox="1"/>
          <p:nvPr/>
        </p:nvSpPr>
        <p:spPr>
          <a:xfrm>
            <a:off x="1254851" y="1027906"/>
            <a:ext cx="6213020" cy="2308324"/>
          </a:xfrm>
          <a:prstGeom prst="rect">
            <a:avLst/>
          </a:prstGeom>
          <a:noFill/>
        </p:spPr>
        <p:txBody>
          <a:bodyPr wrap="square">
            <a:spAutoFit/>
          </a:bodyPr>
          <a:lstStyle/>
          <a:p>
            <a:r>
              <a:rPr lang="es-CO" sz="4800" dirty="0"/>
              <a:t>Agradecimientos </a:t>
            </a:r>
          </a:p>
          <a:p>
            <a:r>
              <a:rPr lang="es-CO" sz="4800" dirty="0"/>
              <a:t>Saludos  </a:t>
            </a:r>
          </a:p>
          <a:p>
            <a:endParaRPr lang="es-CO" sz="4800" dirty="0"/>
          </a:p>
        </p:txBody>
      </p:sp>
    </p:spTree>
    <p:extLst>
      <p:ext uri="{BB962C8B-B14F-4D97-AF65-F5344CB8AC3E}">
        <p14:creationId xmlns:p14="http://schemas.microsoft.com/office/powerpoint/2010/main" val="290790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FA591-B2B6-3011-F80E-E416F913278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FF454F9-D9B0-A6E2-CA95-0306962E4017}"/>
              </a:ext>
            </a:extLst>
          </p:cNvPr>
          <p:cNvSpPr>
            <a:spLocks noGrp="1"/>
          </p:cNvSpPr>
          <p:nvPr>
            <p:ph type="ctrTitle"/>
          </p:nvPr>
        </p:nvSpPr>
        <p:spPr>
          <a:xfrm>
            <a:off x="742950" y="742951"/>
            <a:ext cx="3476625" cy="4962524"/>
          </a:xfrm>
        </p:spPr>
        <p:txBody>
          <a:bodyPr vert="horz" lIns="91440" tIns="45720" rIns="91440" bIns="45720" rtlCol="0" anchor="ctr">
            <a:normAutofit/>
          </a:bodyPr>
          <a:lstStyle/>
          <a:p>
            <a:r>
              <a:rPr lang="es-CO" sz="3600" b="1" dirty="0"/>
              <a:t>Introducción</a:t>
            </a:r>
            <a:br>
              <a:rPr lang="es-CO" sz="2400" dirty="0"/>
            </a:br>
            <a:r>
              <a:rPr lang="es-ES" sz="2400" dirty="0"/>
              <a:t>Resaltar la importancia de la temática </a:t>
            </a:r>
            <a:br>
              <a:rPr lang="es-ES" sz="2400" dirty="0"/>
            </a:br>
            <a:br>
              <a:rPr lang="es-ES" sz="2400" dirty="0"/>
            </a:br>
            <a:r>
              <a:rPr lang="es-ES" sz="2400" dirty="0"/>
              <a:t> y repasar brevemente los temas anteriores</a:t>
            </a:r>
            <a:endParaRPr lang="en-US" sz="2300" kern="1200" dirty="0">
              <a:solidFill>
                <a:srgbClr val="FFFFFF"/>
              </a:solidFill>
              <a:latin typeface="+mj-lt"/>
              <a:ea typeface="+mj-ea"/>
              <a:cs typeface="+mj-cs"/>
            </a:endParaRPr>
          </a:p>
        </p:txBody>
      </p:sp>
      <p:pic>
        <p:nvPicPr>
          <p:cNvPr id="5" name="Imagen 4" descr="Una caricatura de una persona&#10;&#10;Descripción generada automáticamente con confianza baja">
            <a:extLst>
              <a:ext uri="{FF2B5EF4-FFF2-40B4-BE49-F238E27FC236}">
                <a16:creationId xmlns:a16="http://schemas.microsoft.com/office/drawing/2014/main" id="{A0E08BDF-D9F0-56F6-509C-0465B1410F5B}"/>
              </a:ext>
            </a:extLst>
          </p:cNvPr>
          <p:cNvPicPr>
            <a:picLocks noChangeAspect="1"/>
          </p:cNvPicPr>
          <p:nvPr/>
        </p:nvPicPr>
        <p:blipFill rotWithShape="1">
          <a:blip r:embed="rId2">
            <a:extLst>
              <a:ext uri="{28A0092B-C50C-407E-A947-70E740481C1C}">
                <a14:useLocalDpi xmlns:a14="http://schemas.microsoft.com/office/drawing/2010/main" val="0"/>
              </a:ext>
            </a:extLst>
          </a:blip>
          <a:srcRect l="247" r="2" b="2"/>
          <a:stretch/>
        </p:blipFill>
        <p:spPr>
          <a:xfrm>
            <a:off x="5153822" y="1585222"/>
            <a:ext cx="6553545" cy="3695497"/>
          </a:xfrm>
          <a:prstGeom prst="rect">
            <a:avLst/>
          </a:prstGeom>
        </p:spPr>
      </p:pic>
    </p:spTree>
    <p:extLst>
      <p:ext uri="{BB962C8B-B14F-4D97-AF65-F5344CB8AC3E}">
        <p14:creationId xmlns:p14="http://schemas.microsoft.com/office/powerpoint/2010/main" val="3313751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D1B8F3-9AB1-457A-CFCA-062B4F0E205C}"/>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156F618-2602-E917-3B77-9C50BDDD2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B85B29DD-797F-E479-6D6E-B865E582A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FF370BEF-CB9E-4CAC-FD6F-213149865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9AD5AFB0-F250-254A-DAB9-0B434497E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8BBD0263-4B63-88AC-1785-3130C5ED8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E5667693-352F-1629-DD96-CC122C3EC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89B38DB6-74A9-EC3D-20EB-FE23C1AB3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609875D8-620B-4FDE-6CB5-2928121C2168}"/>
              </a:ext>
            </a:extLst>
          </p:cNvPr>
          <p:cNvSpPr>
            <a:spLocks noGrp="1"/>
          </p:cNvSpPr>
          <p:nvPr>
            <p:ph type="ctrTitle"/>
          </p:nvPr>
        </p:nvSpPr>
        <p:spPr>
          <a:xfrm>
            <a:off x="1169125" y="2920878"/>
            <a:ext cx="5853227" cy="2992576"/>
          </a:xfrm>
        </p:spPr>
        <p:txBody>
          <a:bodyPr anchor="t">
            <a:normAutofit/>
          </a:bodyPr>
          <a:lstStyle/>
          <a:p>
            <a:pPr algn="l"/>
            <a:r>
              <a:rPr lang="es-ES" sz="4800">
                <a:solidFill>
                  <a:srgbClr val="FFFFFF"/>
                </a:solidFill>
              </a:rPr>
              <a:t>3. El Santuario y la expiación en los días de Israel</a:t>
            </a:r>
            <a:endParaRPr lang="es-CO" sz="4800">
              <a:solidFill>
                <a:srgbClr val="FFFFFF"/>
              </a:solidFill>
            </a:endParaRPr>
          </a:p>
        </p:txBody>
      </p:sp>
      <p:sp>
        <p:nvSpPr>
          <p:cNvPr id="3" name="Subtítulo 2">
            <a:extLst>
              <a:ext uri="{FF2B5EF4-FFF2-40B4-BE49-F238E27FC236}">
                <a16:creationId xmlns:a16="http://schemas.microsoft.com/office/drawing/2014/main" id="{8474AA05-22B3-A176-60B2-E845BED0053A}"/>
              </a:ext>
            </a:extLst>
          </p:cNvPr>
          <p:cNvSpPr>
            <a:spLocks noGrp="1"/>
          </p:cNvSpPr>
          <p:nvPr>
            <p:ph type="subTitle" idx="1"/>
          </p:nvPr>
        </p:nvSpPr>
        <p:spPr>
          <a:xfrm>
            <a:off x="1221364" y="1017038"/>
            <a:ext cx="5091282" cy="1248274"/>
          </a:xfrm>
        </p:spPr>
        <p:txBody>
          <a:bodyPr anchor="b">
            <a:normAutofit/>
          </a:bodyPr>
          <a:lstStyle/>
          <a:p>
            <a:pPr algn="l"/>
            <a:endParaRPr lang="es-CO" dirty="0">
              <a:solidFill>
                <a:srgbClr val="FFFFFF"/>
              </a:solidFill>
            </a:endParaRPr>
          </a:p>
        </p:txBody>
      </p:sp>
      <p:pic>
        <p:nvPicPr>
          <p:cNvPr id="5" name="Picture 4" descr="Puerta del antiguo palacio">
            <a:extLst>
              <a:ext uri="{FF2B5EF4-FFF2-40B4-BE49-F238E27FC236}">
                <a16:creationId xmlns:a16="http://schemas.microsoft.com/office/drawing/2014/main" id="{2A695E7B-EB5B-B5EA-2BDA-3562B9924F3A}"/>
              </a:ext>
            </a:extLst>
          </p:cNvPr>
          <p:cNvPicPr>
            <a:picLocks noChangeAspect="1"/>
          </p:cNvPicPr>
          <p:nvPr/>
        </p:nvPicPr>
        <p:blipFill rotWithShape="1">
          <a:blip r:embed="rId2"/>
          <a:srcRect l="4417" r="6022"/>
          <a:stretch/>
        </p:blipFill>
        <p:spPr>
          <a:xfrm>
            <a:off x="8104092" y="10"/>
            <a:ext cx="4099858" cy="6857990"/>
          </a:xfrm>
          <a:prstGeom prst="rect">
            <a:avLst/>
          </a:prstGeom>
        </p:spPr>
      </p:pic>
      <p:pic>
        <p:nvPicPr>
          <p:cNvPr id="4" name="Imagen 3" descr="Imagen en blanco y negro&#10;&#10;Descripción generada automáticamente con confianza media">
            <a:extLst>
              <a:ext uri="{FF2B5EF4-FFF2-40B4-BE49-F238E27FC236}">
                <a16:creationId xmlns:a16="http://schemas.microsoft.com/office/drawing/2014/main" id="{C932D12E-6FA4-859C-DF4D-055FB79FB6F0}"/>
              </a:ext>
            </a:extLst>
          </p:cNvPr>
          <p:cNvPicPr>
            <a:picLocks noChangeAspect="1"/>
          </p:cNvPicPr>
          <p:nvPr/>
        </p:nvPicPr>
        <p:blipFill rotWithShape="1">
          <a:blip r:embed="rId3">
            <a:extLst>
              <a:ext uri="{28A0092B-C50C-407E-A947-70E740481C1C}">
                <a14:useLocalDpi xmlns:a14="http://schemas.microsoft.com/office/drawing/2010/main" val="0"/>
              </a:ext>
            </a:extLst>
          </a:blip>
          <a:srcRect t="93111"/>
          <a:stretch/>
        </p:blipFill>
        <p:spPr>
          <a:xfrm>
            <a:off x="0" y="5913454"/>
            <a:ext cx="12192000" cy="944545"/>
          </a:xfrm>
          <a:prstGeom prst="rect">
            <a:avLst/>
          </a:prstGeom>
          <a:ln>
            <a:solidFill>
              <a:srgbClr val="00B0F0"/>
            </a:solidFill>
          </a:ln>
        </p:spPr>
      </p:pic>
    </p:spTree>
    <p:extLst>
      <p:ext uri="{BB962C8B-B14F-4D97-AF65-F5344CB8AC3E}">
        <p14:creationId xmlns:p14="http://schemas.microsoft.com/office/powerpoint/2010/main" val="154830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nodePh="1">
                                  <p:stCondLst>
                                    <p:cond delay="2000"/>
                                  </p:stCondLst>
                                  <p:endCondLst>
                                    <p:cond evt="begin" delay="0">
                                      <p:tn val="8"/>
                                    </p:cond>
                                  </p:end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98" name="Rectangle 7197">
            <a:extLst>
              <a:ext uri="{FF2B5EF4-FFF2-40B4-BE49-F238E27FC236}">
                <a16:creationId xmlns:a16="http://schemas.microsoft.com/office/drawing/2014/main" id="{FC3D2873-2194-4FB0-BFBA-7E7EEB984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D24762ED-19C0-A49C-9194-1B0DEAFF44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276" r="9698" b="1"/>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5" name="Imagen 4" descr="Imagen en blanco y negro&#10;&#10;Descripción generada automáticamente con confianza media">
            <a:extLst>
              <a:ext uri="{FF2B5EF4-FFF2-40B4-BE49-F238E27FC236}">
                <a16:creationId xmlns:a16="http://schemas.microsoft.com/office/drawing/2014/main" id="{05D1B26C-6724-C40C-B441-1CA7A3A77E19}"/>
              </a:ext>
            </a:extLst>
          </p:cNvPr>
          <p:cNvPicPr>
            <a:picLocks noChangeAspect="1"/>
          </p:cNvPicPr>
          <p:nvPr/>
        </p:nvPicPr>
        <p:blipFill rotWithShape="1">
          <a:blip r:embed="rId4">
            <a:extLst>
              <a:ext uri="{28A0092B-C50C-407E-A947-70E740481C1C}">
                <a14:useLocalDpi xmlns:a14="http://schemas.microsoft.com/office/drawing/2010/main" val="0"/>
              </a:ext>
            </a:extLst>
          </a:blip>
          <a:srcRect l="6700" r="2520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7" name="Imagen 6" descr="Imagen en blanco y negro&#10;&#10;Descripción generada automáticamente con confianza media">
            <a:extLst>
              <a:ext uri="{FF2B5EF4-FFF2-40B4-BE49-F238E27FC236}">
                <a16:creationId xmlns:a16="http://schemas.microsoft.com/office/drawing/2014/main" id="{7C26F428-955A-5FDD-9A6F-291AF9AFB02F}"/>
              </a:ext>
            </a:extLst>
          </p:cNvPr>
          <p:cNvPicPr>
            <a:picLocks noChangeAspect="1"/>
          </p:cNvPicPr>
          <p:nvPr/>
        </p:nvPicPr>
        <p:blipFill rotWithShape="1">
          <a:blip r:embed="rId4">
            <a:extLst>
              <a:ext uri="{28A0092B-C50C-407E-A947-70E740481C1C}">
                <a14:useLocalDpi xmlns:a14="http://schemas.microsoft.com/office/drawing/2010/main" val="0"/>
              </a:ext>
            </a:extLst>
          </a:blip>
          <a:srcRect t="13902" r="-1" b="-1"/>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7200" name="Freeform: Shape 7199">
            <a:extLst>
              <a:ext uri="{FF2B5EF4-FFF2-40B4-BE49-F238E27FC236}">
                <a16:creationId xmlns:a16="http://schemas.microsoft.com/office/drawing/2014/main" id="{B228652A-FD81-4A3C-B164-2012BF4E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202" name="Freeform: Shape 7201">
            <a:extLst>
              <a:ext uri="{FF2B5EF4-FFF2-40B4-BE49-F238E27FC236}">
                <a16:creationId xmlns:a16="http://schemas.microsoft.com/office/drawing/2014/main" id="{FE8F25D8-4980-4C67-9E0C-7BE94C9CB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C6ED78D4-8459-AEC2-7D3B-88F8AA3D53BD}"/>
              </a:ext>
            </a:extLst>
          </p:cNvPr>
          <p:cNvSpPr>
            <a:spLocks noGrp="1"/>
          </p:cNvSpPr>
          <p:nvPr>
            <p:ph type="ctrTitle"/>
          </p:nvPr>
        </p:nvSpPr>
        <p:spPr>
          <a:xfrm>
            <a:off x="438912" y="1527048"/>
            <a:ext cx="5020056" cy="2770632"/>
          </a:xfrm>
        </p:spPr>
        <p:txBody>
          <a:bodyPr>
            <a:normAutofit/>
          </a:bodyPr>
          <a:lstStyle/>
          <a:p>
            <a:pPr algn="l"/>
            <a:r>
              <a:rPr lang="es-CO" sz="5400"/>
              <a:t>¿Qué es el santuario?</a:t>
            </a:r>
          </a:p>
        </p:txBody>
      </p:sp>
      <p:sp>
        <p:nvSpPr>
          <p:cNvPr id="3" name="Subtítulo 2">
            <a:extLst>
              <a:ext uri="{FF2B5EF4-FFF2-40B4-BE49-F238E27FC236}">
                <a16:creationId xmlns:a16="http://schemas.microsoft.com/office/drawing/2014/main" id="{6234D79E-1E52-7B56-C81C-9B5C2C83DA6B}"/>
              </a:ext>
            </a:extLst>
          </p:cNvPr>
          <p:cNvSpPr>
            <a:spLocks noGrp="1"/>
          </p:cNvSpPr>
          <p:nvPr>
            <p:ph type="subTitle" idx="1"/>
          </p:nvPr>
        </p:nvSpPr>
        <p:spPr>
          <a:xfrm>
            <a:off x="438912" y="4690872"/>
            <a:ext cx="4919472" cy="1335024"/>
          </a:xfrm>
        </p:spPr>
        <p:txBody>
          <a:bodyPr>
            <a:normAutofit fontScale="85000" lnSpcReduction="20000"/>
          </a:bodyPr>
          <a:lstStyle/>
          <a:p>
            <a:pPr algn="l"/>
            <a:r>
              <a:rPr lang="es-CO" sz="2800" dirty="0"/>
              <a:t> EXODO 25:8</a:t>
            </a:r>
          </a:p>
          <a:p>
            <a:pPr algn="l"/>
            <a:r>
              <a:rPr lang="es-CO" sz="2800" dirty="0"/>
              <a:t>Por orden divina Dios había ordenado construirla para El morar con su pueblo  </a:t>
            </a:r>
          </a:p>
        </p:txBody>
      </p:sp>
      <p:sp>
        <p:nvSpPr>
          <p:cNvPr id="7204" name="Rectangle 7203">
            <a:extLst>
              <a:ext uri="{FF2B5EF4-FFF2-40B4-BE49-F238E27FC236}">
                <a16:creationId xmlns:a16="http://schemas.microsoft.com/office/drawing/2014/main" id="{1A214C69-1234-4E5D-91CD-BEA002042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06" name="Rectangle 7205">
            <a:extLst>
              <a:ext uri="{FF2B5EF4-FFF2-40B4-BE49-F238E27FC236}">
                <a16:creationId xmlns:a16="http://schemas.microsoft.com/office/drawing/2014/main" id="{F86E49C8-40C0-4E80-BAC0-9A66298F1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088DA762-C6ED-D30A-76DB-CB2072A335AB}"/>
              </a:ext>
            </a:extLst>
          </p:cNvPr>
          <p:cNvSpPr txBox="1"/>
          <p:nvPr/>
        </p:nvSpPr>
        <p:spPr>
          <a:xfrm>
            <a:off x="6096000" y="3504577"/>
            <a:ext cx="6172200" cy="2677656"/>
          </a:xfrm>
          <a:prstGeom prst="rect">
            <a:avLst/>
          </a:prstGeom>
          <a:noFill/>
        </p:spPr>
        <p:txBody>
          <a:bodyPr wrap="square">
            <a:spAutoFit/>
          </a:bodyPr>
          <a:lstStyle/>
          <a:p>
            <a:r>
              <a:rPr lang="es-CO" sz="2800" dirty="0"/>
              <a:t>El santuario proporcionaba un centro visible para el culto del único Dios verdadero, y constituía, por lo tanto, un baluarte contra la adoración de los números dioses de los paganos</a:t>
            </a:r>
          </a:p>
          <a:p>
            <a:r>
              <a:rPr lang="es-CO" sz="2800" dirty="0"/>
              <a:t> CTBA T2 647</a:t>
            </a:r>
          </a:p>
        </p:txBody>
      </p:sp>
    </p:spTree>
    <p:extLst>
      <p:ext uri="{BB962C8B-B14F-4D97-AF65-F5344CB8AC3E}">
        <p14:creationId xmlns:p14="http://schemas.microsoft.com/office/powerpoint/2010/main" val="52782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0FA6B6-5F02-B3D5-157D-AEAC8D11C1F3}"/>
              </a:ext>
            </a:extLst>
          </p:cNvPr>
          <p:cNvSpPr>
            <a:spLocks noGrp="1"/>
          </p:cNvSpPr>
          <p:nvPr>
            <p:ph type="title"/>
          </p:nvPr>
        </p:nvSpPr>
        <p:spPr/>
        <p:txBody>
          <a:bodyPr/>
          <a:lstStyle/>
          <a:p>
            <a:r>
              <a:rPr lang="es-ES_tradnl" b="1" u="sng" dirty="0">
                <a:latin typeface="Times New Roman" panose="02020603050405020304" pitchFamily="18" charset="0"/>
                <a:ea typeface="Times New Roman" panose="02020603050405020304" pitchFamily="18" charset="0"/>
              </a:rPr>
              <a:t>Nombres dados al santuario terrestre</a:t>
            </a:r>
            <a:endParaRPr lang="es-CO" dirty="0"/>
          </a:p>
        </p:txBody>
      </p:sp>
      <p:sp>
        <p:nvSpPr>
          <p:cNvPr id="3" name="Marcador de contenido 2">
            <a:extLst>
              <a:ext uri="{FF2B5EF4-FFF2-40B4-BE49-F238E27FC236}">
                <a16:creationId xmlns:a16="http://schemas.microsoft.com/office/drawing/2014/main" id="{80010710-2B5E-2033-72AF-C1EA63ABCF2E}"/>
              </a:ext>
            </a:extLst>
          </p:cNvPr>
          <p:cNvSpPr>
            <a:spLocks noGrp="1"/>
          </p:cNvSpPr>
          <p:nvPr>
            <p:ph idx="1"/>
          </p:nvPr>
        </p:nvSpPr>
        <p:spPr>
          <a:xfrm>
            <a:off x="701040" y="1398905"/>
            <a:ext cx="10515600" cy="4351338"/>
          </a:xfrm>
        </p:spPr>
        <p:txBody>
          <a:bodyPr>
            <a:normAutofit fontScale="77500" lnSpcReduction="20000"/>
          </a:bodyPr>
          <a:lstStyle/>
          <a:p>
            <a:pPr marL="0" indent="0">
              <a:buNone/>
              <a:tabLst>
                <a:tab pos="182880" algn="l"/>
                <a:tab pos="640080" algn="l"/>
                <a:tab pos="1097280" algn="l"/>
                <a:tab pos="1554480" algn="l"/>
                <a:tab pos="2011680" algn="l"/>
                <a:tab pos="2468880" algn="l"/>
                <a:tab pos="2926080" algn="l"/>
                <a:tab pos="3383280" algn="l"/>
                <a:tab pos="3840480" algn="l"/>
                <a:tab pos="4297680" algn="l"/>
              </a:tabLst>
            </a:pPr>
            <a:endParaRPr lang="es-CO" sz="1800" dirty="0">
              <a:effectLst/>
              <a:latin typeface="Times New Roman" panose="02020603050405020304" pitchFamily="18" charset="0"/>
              <a:ea typeface="Times New Roman" panose="02020603050405020304" pitchFamily="18" charset="0"/>
            </a:endParaRPr>
          </a:p>
          <a:p>
            <a:pPr marL="0" indent="0">
              <a:buNone/>
              <a:tabLst>
                <a:tab pos="182880" algn="l"/>
                <a:tab pos="640080" algn="l"/>
                <a:tab pos="1097280" algn="l"/>
                <a:tab pos="1554480" algn="l"/>
                <a:tab pos="2011680" algn="l"/>
                <a:tab pos="2468880" algn="l"/>
                <a:tab pos="2926080" algn="l"/>
                <a:tab pos="3383280" algn="l"/>
                <a:tab pos="3840480" algn="l"/>
                <a:tab pos="4297680" algn="l"/>
              </a:tabLst>
            </a:pPr>
            <a:r>
              <a:rPr lang="es-ES_tradnl" sz="1800" dirty="0">
                <a:effectLst/>
                <a:latin typeface="Times New Roman" panose="02020603050405020304" pitchFamily="18" charset="0"/>
                <a:ea typeface="Times New Roman" panose="02020603050405020304" pitchFamily="18" charset="0"/>
              </a:rPr>
              <a:t> </a:t>
            </a:r>
            <a:endParaRPr lang="es-CO" sz="1800" dirty="0">
              <a:effectLst/>
              <a:latin typeface="Times New Roman" panose="02020603050405020304" pitchFamily="18" charset="0"/>
              <a:ea typeface="Times New Roman" panose="02020603050405020304" pitchFamily="18" charset="0"/>
            </a:endParaRPr>
          </a:p>
          <a:p>
            <a:pPr marL="514350" indent="-514350">
              <a:buFont typeface="+mj-lt"/>
              <a:buAutoNum type="arabicPeriod"/>
              <a:tabLst>
                <a:tab pos="182880" algn="l"/>
                <a:tab pos="640080" algn="l"/>
                <a:tab pos="1097280" algn="l"/>
                <a:tab pos="1554480" algn="l"/>
                <a:tab pos="2011680" algn="l"/>
                <a:tab pos="2468880" algn="l"/>
                <a:tab pos="2926080" algn="l"/>
                <a:tab pos="3383280" algn="l"/>
                <a:tab pos="3840480" algn="l"/>
                <a:tab pos="4297680" algn="l"/>
              </a:tabLst>
            </a:pPr>
            <a:r>
              <a:rPr lang="es-ES_tradnl" sz="3500" dirty="0">
                <a:effectLst/>
                <a:latin typeface="Times New Roman" panose="02020603050405020304" pitchFamily="18" charset="0"/>
                <a:ea typeface="Times New Roman" panose="02020603050405020304" pitchFamily="18" charset="0"/>
              </a:rPr>
              <a:t>"Santuario terrestre"	</a:t>
            </a:r>
            <a:r>
              <a:rPr lang="es-ES_tradnl" sz="3000" dirty="0">
                <a:effectLst/>
                <a:latin typeface="Times New Roman" panose="02020603050405020304" pitchFamily="18" charset="0"/>
                <a:ea typeface="Times New Roman" panose="02020603050405020304" pitchFamily="18" charset="0"/>
              </a:rPr>
              <a:t>						           </a:t>
            </a:r>
            <a:r>
              <a:rPr lang="es-ES_tradnl" sz="3000" dirty="0" err="1">
                <a:effectLst/>
                <a:latin typeface="Times New Roman" panose="02020603050405020304" pitchFamily="18" charset="0"/>
                <a:ea typeface="Times New Roman" panose="02020603050405020304" pitchFamily="18" charset="0"/>
              </a:rPr>
              <a:t>Heb</a:t>
            </a:r>
            <a:r>
              <a:rPr lang="es-ES_tradnl" sz="3000" dirty="0">
                <a:effectLst/>
                <a:latin typeface="Times New Roman" panose="02020603050405020304" pitchFamily="18" charset="0"/>
                <a:ea typeface="Times New Roman" panose="02020603050405020304" pitchFamily="18" charset="0"/>
              </a:rPr>
              <a:t>. 9:1</a:t>
            </a:r>
            <a:endParaRPr lang="es-CO" sz="3000" dirty="0">
              <a:effectLst/>
              <a:latin typeface="Times New Roman" panose="02020603050405020304" pitchFamily="18" charset="0"/>
              <a:ea typeface="Times New Roman" panose="02020603050405020304" pitchFamily="18" charset="0"/>
            </a:endParaRPr>
          </a:p>
          <a:p>
            <a:pPr marL="514350" indent="-514350">
              <a:buFont typeface="+mj-lt"/>
              <a:buAutoNum type="arabicPeriod"/>
              <a:tabLst>
                <a:tab pos="182880" algn="l"/>
                <a:tab pos="640080" algn="l"/>
                <a:tab pos="1097280" algn="l"/>
                <a:tab pos="1554480" algn="l"/>
                <a:tab pos="2011680" algn="l"/>
                <a:tab pos="2468880" algn="l"/>
                <a:tab pos="2926080" algn="l"/>
                <a:tab pos="3383280" algn="l"/>
                <a:tab pos="3840480" algn="l"/>
                <a:tab pos="4297680" algn="l"/>
              </a:tabLst>
            </a:pPr>
            <a:r>
              <a:rPr lang="es-ES_tradnl" sz="3000" dirty="0">
                <a:effectLst/>
                <a:latin typeface="Times New Roman" panose="02020603050405020304" pitchFamily="18" charset="0"/>
                <a:ea typeface="Times New Roman" panose="02020603050405020304" pitchFamily="18" charset="0"/>
              </a:rPr>
              <a:t>"Primer Tabernáculo"							           </a:t>
            </a:r>
            <a:r>
              <a:rPr lang="es-ES_tradnl" sz="3000" dirty="0" err="1">
                <a:effectLst/>
                <a:latin typeface="Times New Roman" panose="02020603050405020304" pitchFamily="18" charset="0"/>
                <a:ea typeface="Times New Roman" panose="02020603050405020304" pitchFamily="18" charset="0"/>
              </a:rPr>
              <a:t>Heb</a:t>
            </a:r>
            <a:r>
              <a:rPr lang="es-ES_tradnl" sz="3000" dirty="0">
                <a:effectLst/>
                <a:latin typeface="Times New Roman" panose="02020603050405020304" pitchFamily="18" charset="0"/>
                <a:ea typeface="Times New Roman" panose="02020603050405020304" pitchFamily="18" charset="0"/>
              </a:rPr>
              <a:t>. 9:8</a:t>
            </a:r>
            <a:endParaRPr lang="es-CO" sz="3000" dirty="0">
              <a:effectLst/>
              <a:latin typeface="Times New Roman" panose="02020603050405020304" pitchFamily="18" charset="0"/>
              <a:ea typeface="Times New Roman" panose="02020603050405020304" pitchFamily="18" charset="0"/>
            </a:endParaRPr>
          </a:p>
          <a:p>
            <a:pPr marL="514350" indent="-514350">
              <a:buFont typeface="+mj-lt"/>
              <a:buAutoNum type="arabicPeriod"/>
              <a:tabLst>
                <a:tab pos="182880" algn="l"/>
                <a:tab pos="640080" algn="l"/>
                <a:tab pos="1097280" algn="l"/>
                <a:tab pos="1554480" algn="l"/>
                <a:tab pos="2011680" algn="l"/>
                <a:tab pos="2468880" algn="l"/>
                <a:tab pos="2926080" algn="l"/>
                <a:tab pos="3383280" algn="l"/>
                <a:tab pos="3840480" algn="l"/>
                <a:tab pos="4297680" algn="l"/>
              </a:tabLst>
            </a:pPr>
            <a:r>
              <a:rPr lang="es-ES_tradnl" sz="3000" dirty="0">
                <a:effectLst/>
                <a:latin typeface="Times New Roman" panose="02020603050405020304" pitchFamily="18" charset="0"/>
                <a:ea typeface="Times New Roman" panose="02020603050405020304" pitchFamily="18" charset="0"/>
              </a:rPr>
              <a:t>"Figura para el tiempo presente"				            </a:t>
            </a:r>
            <a:r>
              <a:rPr lang="es-ES_tradnl" sz="3000" dirty="0" err="1">
                <a:effectLst/>
                <a:latin typeface="Times New Roman" panose="02020603050405020304" pitchFamily="18" charset="0"/>
                <a:ea typeface="Times New Roman" panose="02020603050405020304" pitchFamily="18" charset="0"/>
              </a:rPr>
              <a:t>Heb</a:t>
            </a:r>
            <a:r>
              <a:rPr lang="es-ES_tradnl" sz="3000" dirty="0">
                <a:effectLst/>
                <a:latin typeface="Times New Roman" panose="02020603050405020304" pitchFamily="18" charset="0"/>
                <a:ea typeface="Times New Roman" panose="02020603050405020304" pitchFamily="18" charset="0"/>
              </a:rPr>
              <a:t>. 9:9</a:t>
            </a:r>
            <a:endParaRPr lang="es-CO" sz="3000" dirty="0">
              <a:effectLst/>
              <a:latin typeface="Times New Roman" panose="02020603050405020304" pitchFamily="18" charset="0"/>
              <a:ea typeface="Times New Roman" panose="02020603050405020304" pitchFamily="18" charset="0"/>
            </a:endParaRPr>
          </a:p>
          <a:p>
            <a:pPr marL="514350" indent="-514350">
              <a:buFont typeface="+mj-lt"/>
              <a:buAutoNum type="arabicPeriod"/>
              <a:tabLst>
                <a:tab pos="182880" algn="l"/>
                <a:tab pos="640080" algn="l"/>
                <a:tab pos="1097280" algn="l"/>
                <a:tab pos="1554480" algn="l"/>
                <a:tab pos="2011680" algn="l"/>
                <a:tab pos="2468880" algn="l"/>
                <a:tab pos="2926080" algn="l"/>
                <a:tab pos="3383280" algn="l"/>
                <a:tab pos="3840480" algn="l"/>
                <a:tab pos="4297680" algn="l"/>
              </a:tabLst>
            </a:pPr>
            <a:r>
              <a:rPr lang="es-ES_tradnl" sz="3000" dirty="0">
                <a:effectLst/>
                <a:latin typeface="Times New Roman" panose="02020603050405020304" pitchFamily="18" charset="0"/>
                <a:ea typeface="Times New Roman" panose="02020603050405020304" pitchFamily="18" charset="0"/>
              </a:rPr>
              <a:t>"Figura de las cosas celestiales"					            </a:t>
            </a:r>
            <a:r>
              <a:rPr lang="es-ES_tradnl" sz="3000" dirty="0" err="1">
                <a:effectLst/>
                <a:latin typeface="Times New Roman" panose="02020603050405020304" pitchFamily="18" charset="0"/>
                <a:ea typeface="Times New Roman" panose="02020603050405020304" pitchFamily="18" charset="0"/>
              </a:rPr>
              <a:t>Heb</a:t>
            </a:r>
            <a:r>
              <a:rPr lang="es-ES_tradnl" sz="3000" dirty="0">
                <a:effectLst/>
                <a:latin typeface="Times New Roman" panose="02020603050405020304" pitchFamily="18" charset="0"/>
                <a:ea typeface="Times New Roman" panose="02020603050405020304" pitchFamily="18" charset="0"/>
              </a:rPr>
              <a:t>. 9:23</a:t>
            </a:r>
            <a:endParaRPr lang="es-CO" sz="3000" dirty="0">
              <a:effectLst/>
              <a:latin typeface="Times New Roman" panose="02020603050405020304" pitchFamily="18" charset="0"/>
              <a:ea typeface="Times New Roman" panose="02020603050405020304" pitchFamily="18" charset="0"/>
            </a:endParaRPr>
          </a:p>
          <a:p>
            <a:pPr marL="514350" indent="-514350">
              <a:buFont typeface="+mj-lt"/>
              <a:buAutoNum type="arabicPeriod"/>
              <a:tabLst>
                <a:tab pos="182880" algn="l"/>
                <a:tab pos="640080" algn="l"/>
                <a:tab pos="1097280" algn="l"/>
                <a:tab pos="1554480" algn="l"/>
                <a:tab pos="2011680" algn="l"/>
                <a:tab pos="2468880" algn="l"/>
                <a:tab pos="2926080" algn="l"/>
                <a:tab pos="3383280" algn="l"/>
                <a:tab pos="3840480" algn="l"/>
                <a:tab pos="4297680" algn="l"/>
              </a:tabLst>
            </a:pPr>
            <a:r>
              <a:rPr lang="es-ES_tradnl" sz="3000" dirty="0">
                <a:effectLst/>
                <a:latin typeface="Times New Roman" panose="02020603050405020304" pitchFamily="18" charset="0"/>
                <a:ea typeface="Times New Roman" panose="02020603050405020304" pitchFamily="18" charset="0"/>
              </a:rPr>
              <a:t>"No la imagen real de las cosas"					            </a:t>
            </a:r>
            <a:r>
              <a:rPr lang="es-ES_tradnl" sz="3000" dirty="0" err="1">
                <a:effectLst/>
                <a:latin typeface="Times New Roman" panose="02020603050405020304" pitchFamily="18" charset="0"/>
                <a:ea typeface="Times New Roman" panose="02020603050405020304" pitchFamily="18" charset="0"/>
              </a:rPr>
              <a:t>Heb</a:t>
            </a:r>
            <a:r>
              <a:rPr lang="es-ES_tradnl" sz="3000" dirty="0">
                <a:effectLst/>
                <a:latin typeface="Times New Roman" panose="02020603050405020304" pitchFamily="18" charset="0"/>
                <a:ea typeface="Times New Roman" panose="02020603050405020304" pitchFamily="18" charset="0"/>
              </a:rPr>
              <a:t>. 10:1</a:t>
            </a:r>
            <a:endParaRPr lang="es-CO" sz="3000" dirty="0">
              <a:effectLst/>
              <a:latin typeface="Times New Roman" panose="02020603050405020304" pitchFamily="18" charset="0"/>
              <a:ea typeface="Times New Roman" panose="02020603050405020304" pitchFamily="18" charset="0"/>
            </a:endParaRPr>
          </a:p>
          <a:p>
            <a:pPr marL="514350" indent="-514350">
              <a:buFont typeface="+mj-lt"/>
              <a:buAutoNum type="arabicPeriod"/>
              <a:tabLst>
                <a:tab pos="182880" algn="l"/>
                <a:tab pos="640080" algn="l"/>
                <a:tab pos="1097280" algn="l"/>
                <a:tab pos="1554480" algn="l"/>
                <a:tab pos="2011680" algn="l"/>
                <a:tab pos="2468880" algn="l"/>
                <a:tab pos="2926080" algn="l"/>
                <a:tab pos="3383280" algn="l"/>
                <a:tab pos="3840480" algn="l"/>
                <a:tab pos="4297680" algn="l"/>
              </a:tabLst>
            </a:pPr>
            <a:r>
              <a:rPr lang="es-ES_tradnl" sz="3000" dirty="0">
                <a:effectLst/>
                <a:latin typeface="Times New Roman" panose="02020603050405020304" pitchFamily="18" charset="0"/>
                <a:ea typeface="Times New Roman" panose="02020603050405020304" pitchFamily="18" charset="0"/>
              </a:rPr>
              <a:t>"Santuario hecho por manos"					            </a:t>
            </a:r>
            <a:r>
              <a:rPr lang="es-ES_tradnl" sz="3000" dirty="0" err="1">
                <a:effectLst/>
                <a:latin typeface="Times New Roman" panose="02020603050405020304" pitchFamily="18" charset="0"/>
                <a:ea typeface="Times New Roman" panose="02020603050405020304" pitchFamily="18" charset="0"/>
              </a:rPr>
              <a:t>Heb</a:t>
            </a:r>
            <a:r>
              <a:rPr lang="es-ES_tradnl" sz="3000" dirty="0">
                <a:effectLst/>
                <a:latin typeface="Times New Roman" panose="02020603050405020304" pitchFamily="18" charset="0"/>
                <a:ea typeface="Times New Roman" panose="02020603050405020304" pitchFamily="18" charset="0"/>
              </a:rPr>
              <a:t>. 9:24</a:t>
            </a:r>
            <a:endParaRPr lang="es-CO" sz="3000" dirty="0">
              <a:effectLst/>
              <a:latin typeface="Times New Roman" panose="02020603050405020304" pitchFamily="18" charset="0"/>
              <a:ea typeface="Times New Roman" panose="02020603050405020304" pitchFamily="18" charset="0"/>
            </a:endParaRPr>
          </a:p>
          <a:p>
            <a:pPr marL="514350" indent="-514350">
              <a:buFont typeface="+mj-lt"/>
              <a:buAutoNum type="arabicPeriod"/>
              <a:tabLst>
                <a:tab pos="182880" algn="l"/>
                <a:tab pos="640080" algn="l"/>
                <a:tab pos="1097280" algn="l"/>
                <a:tab pos="1554480" algn="l"/>
                <a:tab pos="2011680" algn="l"/>
                <a:tab pos="2468880" algn="l"/>
                <a:tab pos="2926080" algn="l"/>
                <a:tab pos="3383280" algn="l"/>
                <a:tab pos="3840480" algn="l"/>
                <a:tab pos="4297680" algn="l"/>
              </a:tabLst>
            </a:pPr>
            <a:r>
              <a:rPr lang="es-ES_tradnl" sz="3000" dirty="0">
                <a:effectLst/>
                <a:latin typeface="Times New Roman" panose="02020603050405020304" pitchFamily="18" charset="0"/>
                <a:ea typeface="Times New Roman" panose="02020603050405020304" pitchFamily="18" charset="0"/>
              </a:rPr>
              <a:t>"Figura del verdadero"							            </a:t>
            </a:r>
            <a:r>
              <a:rPr lang="es-ES_tradnl" sz="3000" dirty="0" err="1">
                <a:effectLst/>
                <a:latin typeface="Times New Roman" panose="02020603050405020304" pitchFamily="18" charset="0"/>
                <a:ea typeface="Times New Roman" panose="02020603050405020304" pitchFamily="18" charset="0"/>
              </a:rPr>
              <a:t>Heb</a:t>
            </a:r>
            <a:r>
              <a:rPr lang="es-ES_tradnl" sz="3000" dirty="0">
                <a:effectLst/>
                <a:latin typeface="Times New Roman" panose="02020603050405020304" pitchFamily="18" charset="0"/>
                <a:ea typeface="Times New Roman" panose="02020603050405020304" pitchFamily="18" charset="0"/>
              </a:rPr>
              <a:t>. 9:24</a:t>
            </a:r>
            <a:endParaRPr lang="es-CO" sz="3000" dirty="0">
              <a:effectLst/>
              <a:latin typeface="Times New Roman" panose="02020603050405020304" pitchFamily="18" charset="0"/>
              <a:ea typeface="Times New Roman" panose="02020603050405020304" pitchFamily="18" charset="0"/>
            </a:endParaRPr>
          </a:p>
          <a:p>
            <a:pPr marL="514350" indent="-514350">
              <a:buFont typeface="+mj-lt"/>
              <a:buAutoNum type="arabicPeriod"/>
              <a:tabLst>
                <a:tab pos="182880" algn="l"/>
                <a:tab pos="640080" algn="l"/>
                <a:tab pos="1097280" algn="l"/>
                <a:tab pos="1554480" algn="l"/>
                <a:tab pos="2011680" algn="l"/>
                <a:tab pos="2468880" algn="l"/>
                <a:tab pos="2926080" algn="l"/>
                <a:tab pos="3383280" algn="l"/>
                <a:tab pos="3840480" algn="l"/>
                <a:tab pos="4297680" algn="l"/>
              </a:tabLst>
            </a:pPr>
            <a:r>
              <a:rPr lang="es-ES_tradnl" sz="3000" dirty="0">
                <a:effectLst/>
                <a:latin typeface="Times New Roman" panose="02020603050405020304" pitchFamily="18" charset="0"/>
                <a:ea typeface="Times New Roman" panose="02020603050405020304" pitchFamily="18" charset="0"/>
              </a:rPr>
              <a:t>"Templo"									                        1 </a:t>
            </a:r>
            <a:r>
              <a:rPr lang="es-ES_tradnl" sz="3000" dirty="0" err="1">
                <a:effectLst/>
                <a:latin typeface="Times New Roman" panose="02020603050405020304" pitchFamily="18" charset="0"/>
                <a:ea typeface="Times New Roman" panose="02020603050405020304" pitchFamily="18" charset="0"/>
              </a:rPr>
              <a:t>Cor</a:t>
            </a:r>
            <a:r>
              <a:rPr lang="es-ES_tradnl" sz="3000" dirty="0">
                <a:effectLst/>
                <a:latin typeface="Times New Roman" panose="02020603050405020304" pitchFamily="18" charset="0"/>
                <a:ea typeface="Times New Roman" panose="02020603050405020304" pitchFamily="18" charset="0"/>
              </a:rPr>
              <a:t>. 9.13</a:t>
            </a:r>
            <a:endParaRPr lang="es-CO" sz="3000" dirty="0">
              <a:effectLst/>
              <a:latin typeface="Times New Roman" panose="02020603050405020304" pitchFamily="18" charset="0"/>
              <a:ea typeface="Times New Roman" panose="02020603050405020304" pitchFamily="18" charset="0"/>
            </a:endParaRPr>
          </a:p>
          <a:p>
            <a:pPr marL="0" indent="0">
              <a:buNone/>
              <a:tabLst>
                <a:tab pos="182880" algn="l"/>
                <a:tab pos="640080" algn="l"/>
                <a:tab pos="1097280" algn="l"/>
                <a:tab pos="1554480" algn="l"/>
                <a:tab pos="2011680" algn="l"/>
                <a:tab pos="2468880" algn="l"/>
                <a:tab pos="2926080" algn="l"/>
                <a:tab pos="3383280" algn="l"/>
                <a:tab pos="3840480" algn="l"/>
                <a:tab pos="4297680" algn="l"/>
              </a:tabLst>
            </a:pPr>
            <a:r>
              <a:rPr lang="es-ES_tradnl" sz="3000" dirty="0">
                <a:effectLst/>
                <a:latin typeface="Times New Roman" panose="02020603050405020304" pitchFamily="18" charset="0"/>
                <a:ea typeface="Times New Roman" panose="02020603050405020304" pitchFamily="18" charset="0"/>
              </a:rPr>
              <a:t> </a:t>
            </a:r>
            <a:endParaRPr lang="es-CO" sz="3000" dirty="0">
              <a:effectLst/>
              <a:latin typeface="Times New Roman" panose="02020603050405020304" pitchFamily="18" charset="0"/>
              <a:ea typeface="Times New Roman" panose="02020603050405020304" pitchFamily="18" charset="0"/>
            </a:endParaRPr>
          </a:p>
          <a:p>
            <a:endParaRPr lang="es-CO" dirty="0"/>
          </a:p>
        </p:txBody>
      </p:sp>
      <p:pic>
        <p:nvPicPr>
          <p:cNvPr id="4" name="Imagen 3">
            <a:extLst>
              <a:ext uri="{FF2B5EF4-FFF2-40B4-BE49-F238E27FC236}">
                <a16:creationId xmlns:a16="http://schemas.microsoft.com/office/drawing/2014/main" id="{E9AB626E-7CDD-ABD6-C024-595B378BF4C8}"/>
              </a:ext>
            </a:extLst>
          </p:cNvPr>
          <p:cNvPicPr>
            <a:picLocks noChangeAspect="1"/>
          </p:cNvPicPr>
          <p:nvPr/>
        </p:nvPicPr>
        <p:blipFill rotWithShape="1">
          <a:blip r:embed="rId3">
            <a:extLst>
              <a:ext uri="{28A0092B-C50C-407E-A947-70E740481C1C}">
                <a14:useLocalDpi xmlns:a14="http://schemas.microsoft.com/office/drawing/2010/main" val="0"/>
              </a:ext>
            </a:extLst>
          </a:blip>
          <a:srcRect t="93111"/>
          <a:stretch/>
        </p:blipFill>
        <p:spPr>
          <a:xfrm>
            <a:off x="0" y="6176962"/>
            <a:ext cx="12192000" cy="681037"/>
          </a:xfrm>
          <a:prstGeom prst="rect">
            <a:avLst/>
          </a:prstGeom>
          <a:ln>
            <a:solidFill>
              <a:srgbClr val="00B0F0"/>
            </a:solidFill>
          </a:ln>
        </p:spPr>
      </p:pic>
    </p:spTree>
    <p:extLst>
      <p:ext uri="{BB962C8B-B14F-4D97-AF65-F5344CB8AC3E}">
        <p14:creationId xmlns:p14="http://schemas.microsoft.com/office/powerpoint/2010/main" val="6697431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SOS">
  <a:themeElements>
    <a:clrScheme name="">
      <a:dk1>
        <a:srgbClr val="808080"/>
      </a:dk1>
      <a:lt1>
        <a:srgbClr val="FFFFFF"/>
      </a:lt1>
      <a:dk2>
        <a:srgbClr val="0033CC"/>
      </a:dk2>
      <a:lt2>
        <a:srgbClr val="969696"/>
      </a:lt2>
      <a:accent1>
        <a:srgbClr val="000099"/>
      </a:accent1>
      <a:accent2>
        <a:srgbClr val="3333CC"/>
      </a:accent2>
      <a:accent3>
        <a:srgbClr val="AAADE2"/>
      </a:accent3>
      <a:accent4>
        <a:srgbClr val="DADADA"/>
      </a:accent4>
      <a:accent5>
        <a:srgbClr val="AAAACA"/>
      </a:accent5>
      <a:accent6>
        <a:srgbClr val="2D2DB9"/>
      </a:accent6>
      <a:hlink>
        <a:srgbClr val="CCCCFF"/>
      </a:hlink>
      <a:folHlink>
        <a:srgbClr val="B2B2B2"/>
      </a:folHlink>
    </a:clrScheme>
    <a:fontScheme name="SO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10270</TotalTime>
  <Words>1598</Words>
  <Application>Microsoft Office PowerPoint</Application>
  <PresentationFormat>Panorámica</PresentationFormat>
  <Paragraphs>180</Paragraphs>
  <Slides>32</Slides>
  <Notes>17</Notes>
  <HiddenSlides>0</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32</vt:i4>
      </vt:variant>
    </vt:vector>
  </HeadingPairs>
  <TitlesOfParts>
    <vt:vector size="46" baseType="lpstr">
      <vt:lpstr>Aharoni</vt:lpstr>
      <vt:lpstr>Arial</vt:lpstr>
      <vt:lpstr>Arial Black</vt:lpstr>
      <vt:lpstr>Arial MT Black</vt:lpstr>
      <vt:lpstr>Balloon XBd BT</vt:lpstr>
      <vt:lpstr>Calibri</vt:lpstr>
      <vt:lpstr>Calibri Light</vt:lpstr>
      <vt:lpstr>Georgia</vt:lpstr>
      <vt:lpstr>Times New Roman</vt:lpstr>
      <vt:lpstr>TITUS Cyberbit Basic</vt:lpstr>
      <vt:lpstr>Verdana</vt:lpstr>
      <vt:lpstr>Tema de Office</vt:lpstr>
      <vt:lpstr>5_SOS</vt:lpstr>
      <vt:lpstr>1_Blank Presentation</vt:lpstr>
      <vt:lpstr>BIENEVENIDOS </vt:lpstr>
      <vt:lpstr>1. ¿Por qué Dios dio la orden de construir un Santuario?    2. La simbología del Santuario .   3. El Santuario y la expiación en los días de Israel.    4. El Santuario celestial y el día de la expiación.  </vt:lpstr>
      <vt:lpstr>3. El Santuario y la expiación en los días de Israel</vt:lpstr>
      <vt:lpstr>Presentación de PowerPoint</vt:lpstr>
      <vt:lpstr>Presentación de PowerPoint</vt:lpstr>
      <vt:lpstr>Introducción Resaltar la importancia de la temática    y repasar brevemente los temas anteriores</vt:lpstr>
      <vt:lpstr>3. El Santuario y la expiación en los días de Israel</vt:lpstr>
      <vt:lpstr>¿Qué es el santuario?</vt:lpstr>
      <vt:lpstr>Nombres dados al santuario terrestre</vt:lpstr>
      <vt:lpstr>Una lección para todos los tiempos </vt:lpstr>
      <vt:lpstr>Simbolizaba la SANGRE DE CRISTO </vt:lpstr>
      <vt:lpstr>Las tres fases de la expiación </vt:lpstr>
      <vt:lpstr>1)  Expiación en el atrio </vt:lpstr>
      <vt:lpstr> 2/La expiación en el lugar Santo </vt:lpstr>
      <vt:lpstr>3/La expiación en el lugar santísimo</vt:lpstr>
      <vt:lpstr>Presentación de PowerPoint</vt:lpstr>
      <vt:lpstr>Presentación de PowerPoint</vt:lpstr>
      <vt:lpstr>Presentación de PowerPoint</vt:lpstr>
      <vt:lpstr>Presentación de PowerPoint</vt:lpstr>
      <vt:lpstr>Presentación de PowerPoint</vt:lpstr>
      <vt:lpstr>El macho cabrío enviado al desierto   </vt:lpstr>
      <vt:lpstr>A fin de Que el pueblo de Israel no perdiera las bendiciones de la intercesión en el día de la expiación Dios trazo aspectos muy importantes para ese día :</vt:lpstr>
      <vt:lpstr> </vt:lpstr>
      <vt:lpstr>La fecha y sus deberes para la congregación  </vt:lpstr>
      <vt:lpstr>Santa convocación:  Era una cita con Dios   </vt:lpstr>
      <vt:lpstr> Debia Afligir El alma  </vt:lpstr>
      <vt:lpstr>  Ofrenda quemada  </vt:lpstr>
      <vt:lpstr>LA OFRENDA QUEMADA </vt:lpstr>
      <vt:lpstr>Era día de reposo total </vt:lpstr>
      <vt:lpstr>Presentación de PowerPoint</vt:lpstr>
      <vt:lpstr>Una enseñanza que nos exhorta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El Santuario y la expiación en los días de Israel</dc:title>
  <dc:creator>Ricaurte Fajardo</dc:creator>
  <cp:lastModifiedBy>Dm</cp:lastModifiedBy>
  <cp:revision>2</cp:revision>
  <dcterms:created xsi:type="dcterms:W3CDTF">2024-02-26T16:47:36Z</dcterms:created>
  <dcterms:modified xsi:type="dcterms:W3CDTF">2024-03-06T17:33:11Z</dcterms:modified>
</cp:coreProperties>
</file>