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2" r:id="rId13"/>
    <p:sldId id="283" r:id="rId14"/>
    <p:sldId id="284" r:id="rId15"/>
    <p:sldId id="285" r:id="rId16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B944-55C8-44DB-B895-B2F6EEC3E4D9}" type="datetimeFigureOut">
              <a:rPr lang="es-CO" smtClean="0"/>
              <a:t>21/11/2024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B7459-6F27-4E72-9203-F8C6B440EB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729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https://reformacolombia.org/semana-de-orac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6AAFA74-479F-1EE1-4B28-6C74F9193917}"/>
              </a:ext>
            </a:extLst>
          </p:cNvPr>
          <p:cNvGrpSpPr/>
          <p:nvPr/>
        </p:nvGrpSpPr>
        <p:grpSpPr>
          <a:xfrm>
            <a:off x="50800" y="5133975"/>
            <a:ext cx="9630375" cy="1827989"/>
            <a:chOff x="50800" y="5133975"/>
            <a:chExt cx="9630375" cy="1827989"/>
          </a:xfrm>
        </p:grpSpPr>
        <p:sp>
          <p:nvSpPr>
            <p:cNvPr id="6" name="TextBox 6"/>
            <p:cNvSpPr txBox="1"/>
            <p:nvPr/>
          </p:nvSpPr>
          <p:spPr>
            <a:xfrm>
              <a:off x="535127" y="5133975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ELIGIENDO EN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800" y="5676143"/>
              <a:ext cx="9630375" cy="1285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19"/>
                </a:lnSpc>
                <a:spcBef>
                  <a:spcPct val="0"/>
                </a:spcBef>
              </a:pPr>
              <a:r>
                <a:rPr lang="en-US" sz="84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QUE PENSAR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12326" r="-123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8629002" y="3029181"/>
            <a:ext cx="9003486" cy="5833597"/>
          </a:xfrm>
          <a:custGeom>
            <a:avLst/>
            <a:gdLst/>
            <a:ahLst/>
            <a:cxnLst/>
            <a:rect l="l" t="t" r="r" b="b"/>
            <a:pathLst>
              <a:path w="9003486" h="5833597">
                <a:moveTo>
                  <a:pt x="0" y="0"/>
                </a:moveTo>
                <a:lnTo>
                  <a:pt x="9003486" y="0"/>
                </a:lnTo>
                <a:lnTo>
                  <a:pt x="9003486" y="5833597"/>
                </a:lnTo>
                <a:lnTo>
                  <a:pt x="0" y="5833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488" b="-1543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718" y="3270318"/>
            <a:ext cx="7905427" cy="569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uno de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examinar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endParaRPr lang="en-US" sz="5319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384"/>
              </a:lnSpc>
              <a:spcBef>
                <a:spcPct val="0"/>
              </a:spcBef>
            </a:pP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dentro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fuera,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palabra y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13:5.</a:t>
            </a:r>
            <a:endParaRPr lang="en-US" sz="5319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 SABIDURÍA Y PROVISTOS DE CONOCIMIENTO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5FC452DD-B168-2CA4-F582-08294862DEC0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03CE647-B4B5-43D4-6A4E-DFA8F0026F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t="-9259" b="-925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4999" b="-2499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810" r="-13620" b="-6810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678" r="-7678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187" r="-25187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761" b="-7761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TRANQUILIZANDO NUESTRO EGO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3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ARMA QUE HIERE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INCLUSO SI RESULTA SER UN HECHO…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COMIENZA EN LA RAÍZ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399729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CULTIVANDO UNA MEJOR ACTITUD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Orando Antes de Abrir Nuestra Boca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F164-452B-E70D-EB47-F945A5781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FA755C-8123-04E5-81FE-1E71265EF02D}"/>
              </a:ext>
            </a:extLst>
          </p:cNvPr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94F2C2-C115-35DB-766F-F911018E9436}"/>
                </a:ext>
              </a:extLst>
            </p:cNvPr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2C77772-6069-2C4A-C58D-52EFCB1B23F9}"/>
                </a:ext>
              </a:extLst>
            </p:cNvPr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AE6279D-9BFE-57E2-E1D9-469174B81F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FD4A07-5476-1593-732E-15879E356C3E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075C93A-0D5D-2E31-3039-A5DED0B704B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828C0C3-B0C8-9827-6563-68F81EBB3692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268DAD5-1314-4104-59E0-87DA7E4BB93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5F699-D8AE-EBAE-39E7-120B5187A2E0}"/>
              </a:ext>
            </a:extLst>
          </p:cNvPr>
          <p:cNvGrpSpPr/>
          <p:nvPr/>
        </p:nvGrpSpPr>
        <p:grpSpPr>
          <a:xfrm>
            <a:off x="50800" y="5133975"/>
            <a:ext cx="9630375" cy="1827989"/>
            <a:chOff x="50800" y="5133975"/>
            <a:chExt cx="9630375" cy="182798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559DCF2-5204-C43E-149E-F3087DFD7730}"/>
                </a:ext>
              </a:extLst>
            </p:cNvPr>
            <p:cNvSpPr txBox="1"/>
            <p:nvPr/>
          </p:nvSpPr>
          <p:spPr>
            <a:xfrm>
              <a:off x="535127" y="5133975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ELIGIENDO EN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96A9152-62A0-D180-2833-DFEB8BDB8ECA}"/>
                </a:ext>
              </a:extLst>
            </p:cNvPr>
            <p:cNvSpPr txBox="1"/>
            <p:nvPr/>
          </p:nvSpPr>
          <p:spPr>
            <a:xfrm>
              <a:off x="50800" y="5676143"/>
              <a:ext cx="9630375" cy="1285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19"/>
                </a:lnSpc>
                <a:spcBef>
                  <a:spcPct val="0"/>
                </a:spcBef>
              </a:pPr>
              <a:r>
                <a:rPr lang="en-US" sz="84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QUE PENSAR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5593F0EF-F64B-DB65-E508-017E7894E81E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</p:spTree>
    <p:extLst>
      <p:ext uri="{BB962C8B-B14F-4D97-AF65-F5344CB8AC3E}">
        <p14:creationId xmlns:p14="http://schemas.microsoft.com/office/powerpoint/2010/main" val="3356608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34274"/>
            <a:ext cx="18288000" cy="6152726"/>
          </a:xfrm>
          <a:custGeom>
            <a:avLst/>
            <a:gdLst/>
            <a:ahLst/>
            <a:cxnLst/>
            <a:rect l="l" t="t" r="r" b="b"/>
            <a:pathLst>
              <a:path w="18288000" h="6152726">
                <a:moveTo>
                  <a:pt x="0" y="0"/>
                </a:moveTo>
                <a:lnTo>
                  <a:pt x="18288000" y="0"/>
                </a:lnTo>
                <a:lnTo>
                  <a:pt x="18288000" y="6152726"/>
                </a:lnTo>
                <a:lnTo>
                  <a:pt x="0" y="6152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27" b="-61441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744524" y="-2716962"/>
            <a:ext cx="4773552" cy="18262600"/>
            <a:chOff x="0" y="0"/>
            <a:chExt cx="1257232" cy="4809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7232" cy="4809903"/>
            </a:xfrm>
            <a:custGeom>
              <a:avLst/>
              <a:gdLst/>
              <a:ahLst/>
              <a:cxnLst/>
              <a:rect l="l" t="t" r="r" b="b"/>
              <a:pathLst>
                <a:path w="1257232" h="4809903">
                  <a:moveTo>
                    <a:pt x="0" y="0"/>
                  </a:moveTo>
                  <a:lnTo>
                    <a:pt x="1257232" y="0"/>
                  </a:lnTo>
                  <a:lnTo>
                    <a:pt x="1257232" y="4809903"/>
                  </a:lnTo>
                  <a:lnTo>
                    <a:pt x="0" y="480990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57232" cy="4809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79387" y="555415"/>
            <a:ext cx="10779913" cy="178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ANTÍDOTO PARA EL VENENO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6267" y="2819830"/>
            <a:ext cx="17168702" cy="224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2"/>
              </a:lnSpc>
            </a:pP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bombardeados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hábitos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verbales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hombres de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maligna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perversa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para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incluso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medio de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49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3:7, 8;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10:38.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9C5FBB47-89D0-95DB-AE12-2B3986F34FFA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48829C6-9789-9A32-6B20-3C042634E80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834827" y="2546142"/>
            <a:ext cx="8045870" cy="5363913"/>
          </a:xfrm>
          <a:custGeom>
            <a:avLst/>
            <a:gdLst/>
            <a:ahLst/>
            <a:cxnLst/>
            <a:rect l="l" t="t" r="r" b="b"/>
            <a:pathLst>
              <a:path w="8045870" h="5363913">
                <a:moveTo>
                  <a:pt x="0" y="0"/>
                </a:moveTo>
                <a:lnTo>
                  <a:pt x="8045870" y="0"/>
                </a:lnTo>
                <a:lnTo>
                  <a:pt x="8045870" y="5363913"/>
                </a:lnTo>
                <a:lnTo>
                  <a:pt x="0" y="5363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43947" y="2709427"/>
            <a:ext cx="6936843" cy="520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lenguaje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engañoso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injurioso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aspecto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5:8–10.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0711" y="583784"/>
            <a:ext cx="1065094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ASUNTO SERIO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00520" y="2575050"/>
            <a:ext cx="6582704" cy="6582704"/>
          </a:xfrm>
          <a:custGeom>
            <a:avLst/>
            <a:gdLst/>
            <a:ahLst/>
            <a:cxnLst/>
            <a:rect l="l" t="t" r="r" b="b"/>
            <a:pathLst>
              <a:path w="6582704" h="6582704">
                <a:moveTo>
                  <a:pt x="0" y="0"/>
                </a:moveTo>
                <a:lnTo>
                  <a:pt x="6582703" y="0"/>
                </a:lnTo>
                <a:lnTo>
                  <a:pt x="6582703" y="6582704"/>
                </a:lnTo>
                <a:lnTo>
                  <a:pt x="0" y="658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18299" y="3079633"/>
            <a:ext cx="9381552" cy="444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son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simplemente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desbordamiento</a:t>
            </a:r>
            <a:endParaRPr lang="en-US" sz="491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 lo que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pensamos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de lo que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17:9; Mateo 12:33–37; 14:6–8.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55306" y="0"/>
            <a:ext cx="5016936" cy="10287000"/>
            <a:chOff x="0" y="0"/>
            <a:chExt cx="13213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2709333"/>
            </a:xfrm>
            <a:custGeom>
              <a:avLst/>
              <a:gdLst/>
              <a:ahLst/>
              <a:cxnLst/>
              <a:rect l="l" t="t" r="r" b="b"/>
              <a:pathLst>
                <a:path w="1321333" h="2709333">
                  <a:moveTo>
                    <a:pt x="0" y="0"/>
                  </a:moveTo>
                  <a:lnTo>
                    <a:pt x="1321333" y="0"/>
                  </a:lnTo>
                  <a:lnTo>
                    <a:pt x="132133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77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SE NECESITA INTEGRIDAD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6232" y="4630653"/>
            <a:ext cx="13500184" cy="42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esperar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lenguaje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coherente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</a:t>
            </a:r>
          </a:p>
          <a:p>
            <a:pPr algn="ctr">
              <a:lnSpc>
                <a:spcPts val="5570"/>
              </a:lnSpc>
            </a:pP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3:9, 10. </a:t>
            </a:r>
            <a:b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da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fallamos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punto?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62587"/>
            <a:ext cx="15323998" cy="240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puede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ayudarnos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pensar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y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hablar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con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más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coherencia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</a:t>
            </a: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Salmos 86:11.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43384" y="2465420"/>
            <a:ext cx="7048621" cy="6397358"/>
          </a:xfrm>
          <a:custGeom>
            <a:avLst/>
            <a:gdLst/>
            <a:ahLst/>
            <a:cxnLst/>
            <a:rect l="l" t="t" r="r" b="b"/>
            <a:pathLst>
              <a:path w="7048621" h="6397358">
                <a:moveTo>
                  <a:pt x="0" y="0"/>
                </a:moveTo>
                <a:lnTo>
                  <a:pt x="7048621" y="0"/>
                </a:lnTo>
                <a:lnTo>
                  <a:pt x="7048621" y="6397358"/>
                </a:lnTo>
                <a:lnTo>
                  <a:pt x="0" y="639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73" r="-104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12567" y="2852902"/>
            <a:ext cx="10352465" cy="629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sólo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renovado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gracia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</a:t>
            </a:r>
          </a:p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originar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coherentes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3:11, 12. Cita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prácticos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3869" y="852493"/>
            <a:ext cx="10555431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AGUA DE UNA FUENTE PURA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460</Words>
  <Application>Microsoft Office PowerPoint</Application>
  <PresentationFormat>Personalizado</PresentationFormat>
  <Paragraphs>62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Arimo</vt:lpstr>
      <vt:lpstr>Bw Modelica 2</vt:lpstr>
      <vt:lpstr>Rubik Semi-Bold</vt:lpstr>
      <vt:lpstr>Rubik</vt:lpstr>
      <vt:lpstr>Aptos</vt:lpstr>
      <vt:lpstr>Rubik Bold</vt:lpstr>
      <vt:lpstr>Calibri</vt:lpstr>
      <vt:lpstr>Arial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8 Escuela Sabática 2024</dc:title>
  <dc:creator>User</dc:creator>
  <cp:lastModifiedBy>User</cp:lastModifiedBy>
  <cp:revision>7</cp:revision>
  <dcterms:created xsi:type="dcterms:W3CDTF">2006-08-16T00:00:00Z</dcterms:created>
  <dcterms:modified xsi:type="dcterms:W3CDTF">2024-11-21T15:42:18Z</dcterms:modified>
  <dc:identifier>DAGXH4xmf24</dc:identifier>
</cp:coreProperties>
</file>