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2" r:id="rId14"/>
    <p:sldId id="283" r:id="rId15"/>
    <p:sldId id="284" r:id="rId16"/>
    <p:sldId id="285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pitchFamily="34" charset="-79"/>
      <p:regular r:id="rId22"/>
    </p:embeddedFont>
    <p:embeddedFont>
      <p:font typeface="Rubik Bold" panose="020B0604020202020204" pitchFamily="34" charset="-79"/>
      <p:regular r:id="rId23"/>
    </p:embeddedFont>
    <p:embeddedFont>
      <p:font typeface="Rubik Semi-Bold" panose="020B0604020202020204" pitchFamily="3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93C24-CC52-4E3C-A3AA-D22ADCF8E724}" type="datetimeFigureOut">
              <a:rPr lang="es-CO" smtClean="0"/>
              <a:t>8/11/2024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011E5-C212-4C3D-8EAD-A136ED71B6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097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13278" y="1790596"/>
            <a:ext cx="5108319" cy="66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4332">
                <a:solidFill>
                  <a:srgbClr val="FEFEFE"/>
                </a:solidFill>
                <a:latin typeface="Arimo"/>
                <a:ea typeface="Arimo"/>
                <a:cs typeface="Arimo"/>
                <a:sym typeface="Arimo"/>
              </a:rPr>
              <a:t>SABIDURIA PARA 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5037968" y="-2791582"/>
            <a:ext cx="8212064" cy="18288000"/>
            <a:chOff x="0" y="0"/>
            <a:chExt cx="2162848" cy="48165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719319" y="6584495"/>
            <a:ext cx="14887462" cy="162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10731" b="1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FE  EN  ACCIÓN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53216"/>
          </a:xfrm>
          <a:custGeom>
            <a:avLst/>
            <a:gdLst/>
            <a:ahLst/>
            <a:cxnLst/>
            <a:rect l="l" t="t" r="r" b="b"/>
            <a:pathLst>
              <a:path w="18288000" h="5153216">
                <a:moveTo>
                  <a:pt x="0" y="0"/>
                </a:moveTo>
                <a:lnTo>
                  <a:pt x="18288000" y="0"/>
                </a:lnTo>
                <a:lnTo>
                  <a:pt x="18288000" y="5153216"/>
                </a:lnTo>
                <a:lnTo>
                  <a:pt x="0" y="5153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332" b="-6833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897930" y="-1792530"/>
            <a:ext cx="4492141" cy="18288000"/>
            <a:chOff x="0" y="0"/>
            <a:chExt cx="1183115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3115" cy="4816592"/>
            </a:xfrm>
            <a:custGeom>
              <a:avLst/>
              <a:gdLst/>
              <a:ahLst/>
              <a:cxnLst/>
              <a:rect l="l" t="t" r="r" b="b"/>
              <a:pathLst>
                <a:path w="1183115" h="4816592">
                  <a:moveTo>
                    <a:pt x="0" y="0"/>
                  </a:moveTo>
                  <a:lnTo>
                    <a:pt x="1183115" y="0"/>
                  </a:lnTo>
                  <a:lnTo>
                    <a:pt x="118311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8311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1542" y="2477573"/>
            <a:ext cx="16230600" cy="4248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2"/>
              </a:lnSpc>
            </a:pP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animar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 a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son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testigos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paganos</a:t>
            </a:r>
            <a:endParaRPr lang="en-US" sz="559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712"/>
              </a:lnSpc>
            </a:pP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se cite a Rahab, la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ramera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justificó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  <a:p>
            <a:pPr algn="ctr">
              <a:lnSpc>
                <a:spcPts val="6712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2:25;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11:31.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880777" y="3119671"/>
            <a:ext cx="8984256" cy="5053644"/>
          </a:xfrm>
          <a:custGeom>
            <a:avLst/>
            <a:gdLst/>
            <a:ahLst/>
            <a:cxnLst/>
            <a:rect l="l" t="t" r="r" b="b"/>
            <a:pathLst>
              <a:path w="8984256" h="5053644">
                <a:moveTo>
                  <a:pt x="0" y="0"/>
                </a:moveTo>
                <a:lnTo>
                  <a:pt x="8984256" y="0"/>
                </a:lnTo>
                <a:lnTo>
                  <a:pt x="8984256" y="5053644"/>
                </a:lnTo>
                <a:lnTo>
                  <a:pt x="0" y="5053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9718" y="3270318"/>
            <a:ext cx="7905427" cy="3186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400" indent="-914400" algn="ctr">
              <a:lnSpc>
                <a:spcPts val="6383"/>
              </a:lnSpc>
              <a:buAutoNum type="alphaLcPeriod"/>
            </a:pP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obtener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victoria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mediante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Cristo. </a:t>
            </a:r>
          </a:p>
          <a:p>
            <a:pPr algn="ctr">
              <a:lnSpc>
                <a:spcPts val="6383"/>
              </a:lnSpc>
            </a:pP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2:26; 2 Pedro 1:3, 4.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5704" y="860200"/>
            <a:ext cx="12756784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CLAVES PARA LA VICTORIA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</a:blip>
              <a:stretch>
                <a:fillRect t="-9333" b="-933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57E-6565-27AB-0AE9-5A0DE3F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F42EB-A5B4-A925-08DD-894F129D06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E80B71-FD18-BFC7-F7EE-847ABC168E55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0AE1B0-BFF5-05AF-B84C-231E8F7D6A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252BD9-E881-7116-5B70-95B36F298BC6}"/>
              </a:ext>
            </a:extLst>
          </p:cNvPr>
          <p:cNvSpPr txBox="1"/>
          <p:nvPr/>
        </p:nvSpPr>
        <p:spPr>
          <a:xfrm>
            <a:off x="8277367" y="2594759"/>
            <a:ext cx="8709398" cy="89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Semana de </a:t>
            </a:r>
            <a:r>
              <a:rPr lang="en-US" sz="5858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Oración</a:t>
            </a:r>
            <a:endParaRPr lang="en-US" sz="5858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3F8E627-EB01-AFF1-2B31-938AABDD0981}"/>
              </a:ext>
            </a:extLst>
          </p:cNvPr>
          <p:cNvSpPr txBox="1"/>
          <p:nvPr/>
        </p:nvSpPr>
        <p:spPr>
          <a:xfrm>
            <a:off x="8051041" y="5996224"/>
            <a:ext cx="93628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Descargar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PDF:</a:t>
            </a:r>
            <a:b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www.reformacolombia.org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8889-0CE8-4F91-4905-378F2E6E9770}"/>
              </a:ext>
            </a:extLst>
          </p:cNvPr>
          <p:cNvSpPr txBox="1"/>
          <p:nvPr/>
        </p:nvSpPr>
        <p:spPr>
          <a:xfrm>
            <a:off x="8048766" y="3388079"/>
            <a:ext cx="9362867" cy="55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6-15 de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Diciembre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2024</a:t>
            </a:r>
            <a:endParaRPr lang="en-US" sz="1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548D6BF6-8D6B-1F79-9F40-734541503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0" y="471762"/>
            <a:ext cx="6566600" cy="928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84401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942" b="-12942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7062" r="-293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026" b="-173259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471" r="-25471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386" y="4519595"/>
            <a:ext cx="3065372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PROBLEMA DE ACTITUD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324337"/>
            <a:ext cx="3077508" cy="10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SABIAS ENSEÑANZAS CON COMPASIÓN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TENIENDO UNA CONDUCTA REAL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FORMANDO MEJORES HÁBITOS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143626" y="4399729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DISCERNIMIENTO E IMPARCIALIDAD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22436"/>
            <a:ext cx="182880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5674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Venciendo los Prejuicios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A75AE-8000-30AB-DA45-DF3F01960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F8338BD-2774-01AF-E90B-B6E7A893D780}"/>
              </a:ext>
            </a:extLst>
          </p:cNvPr>
          <p:cNvSpPr txBox="1"/>
          <p:nvPr/>
        </p:nvSpPr>
        <p:spPr>
          <a:xfrm>
            <a:off x="7013278" y="1790596"/>
            <a:ext cx="5108319" cy="66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4332">
                <a:solidFill>
                  <a:srgbClr val="FEFEFE"/>
                </a:solidFill>
                <a:latin typeface="Arimo"/>
                <a:ea typeface="Arimo"/>
                <a:cs typeface="Arimo"/>
                <a:sym typeface="Arimo"/>
              </a:rPr>
              <a:t>SABIDURIA PARA 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B0195-FED8-7DDF-E47F-4569A04CBA2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4083945-619D-5CBD-4211-E79CF6731BD2}"/>
              </a:ext>
            </a:extLst>
          </p:cNvPr>
          <p:cNvGrpSpPr/>
          <p:nvPr/>
        </p:nvGrpSpPr>
        <p:grpSpPr>
          <a:xfrm rot="-5400000">
            <a:off x="5037968" y="-2791582"/>
            <a:ext cx="8212064" cy="18288000"/>
            <a:chOff x="0" y="0"/>
            <a:chExt cx="2162848" cy="481659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F86923A-2D5C-473E-67D4-9356267373CE}"/>
                </a:ext>
              </a:extLst>
            </p:cNvPr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B7239FC-A704-246A-5374-1A8AB13B567A}"/>
                </a:ext>
              </a:extLst>
            </p:cNvPr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85214634-76BD-1D63-F24F-002A71B02308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595C689-4F3E-E698-9F5C-78990F4367B6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9400144-5833-4DA3-5331-8BCCAD42BA99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F97449A-0E82-984E-2DC4-B6545C5DEDA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9599DC7-BCD0-F420-CAD9-B19F71CF0142}"/>
              </a:ext>
            </a:extLst>
          </p:cNvPr>
          <p:cNvSpPr txBox="1"/>
          <p:nvPr/>
        </p:nvSpPr>
        <p:spPr>
          <a:xfrm>
            <a:off x="1719319" y="6584495"/>
            <a:ext cx="14887462" cy="162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10731" b="1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FE  EN  ACCIÓN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F70AF20-3E91-B46D-F4E6-DFED69F8B1B5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</p:spTree>
    <p:extLst>
      <p:ext uri="{BB962C8B-B14F-4D97-AF65-F5344CB8AC3E}">
        <p14:creationId xmlns:p14="http://schemas.microsoft.com/office/powerpoint/2010/main" val="387975034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35285" y="997380"/>
            <a:ext cx="10779913" cy="89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FE Y EJEMPLO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365" y="4449723"/>
            <a:ext cx="17168702" cy="198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absolutamente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esencial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vivir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plena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armonía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la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profesamos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5212"/>
              </a:lnSpc>
            </a:pP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4:9; 1 Juan 5:3; Santiago 2:14.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722607" y="8743950"/>
            <a:ext cx="3118000" cy="1028700"/>
            <a:chOff x="0" y="0"/>
            <a:chExt cx="4157333" cy="1371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8393414" y="2991404"/>
            <a:ext cx="8865886" cy="5910591"/>
          </a:xfrm>
          <a:custGeom>
            <a:avLst/>
            <a:gdLst/>
            <a:ahLst/>
            <a:cxnLst/>
            <a:rect l="l" t="t" r="r" b="b"/>
            <a:pathLst>
              <a:path w="8865886" h="5910591">
                <a:moveTo>
                  <a:pt x="0" y="0"/>
                </a:moveTo>
                <a:lnTo>
                  <a:pt x="8865886" y="0"/>
                </a:lnTo>
                <a:lnTo>
                  <a:pt x="8865886" y="5910591"/>
                </a:lnTo>
                <a:lnTo>
                  <a:pt x="0" y="5910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1540" y="3717860"/>
            <a:ext cx="6936843" cy="376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 Santiago para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hipocresía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palabras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vacías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2:15–17.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0711" y="583784"/>
            <a:ext cx="10650948" cy="172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VIGILADOS POR EL CIELO Y LA TIERRA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4AEFE654-5219-7CCA-A24C-8296A1CCF78F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405F866-8187-D35E-9B6F-863842337D4E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632130" y="4578104"/>
            <a:ext cx="9495622" cy="5194546"/>
          </a:xfrm>
          <a:custGeom>
            <a:avLst/>
            <a:gdLst/>
            <a:ahLst/>
            <a:cxnLst/>
            <a:rect l="l" t="t" r="r" b="b"/>
            <a:pathLst>
              <a:path w="9495622" h="5194546">
                <a:moveTo>
                  <a:pt x="0" y="0"/>
                </a:moveTo>
                <a:lnTo>
                  <a:pt x="9495622" y="0"/>
                </a:lnTo>
                <a:lnTo>
                  <a:pt x="9495622" y="5194546"/>
                </a:lnTo>
                <a:lnTo>
                  <a:pt x="0" y="5194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617" b="-1249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7961" y="1957607"/>
            <a:ext cx="17543018" cy="1486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5"/>
              </a:lnSpc>
            </a:pP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realmente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creer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genuinamente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Cristo? </a:t>
            </a:r>
          </a:p>
          <a:p>
            <a:pPr algn="ctr">
              <a:lnSpc>
                <a:spcPts val="5895"/>
              </a:lnSpc>
            </a:pP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2:18; Mateo 6:24.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BB69FA7D-4273-04BE-A8EC-D55210521869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C16A0E0-5410-58F7-27EA-72EB740916C6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291544" y="0"/>
            <a:ext cx="6996456" cy="10287000"/>
          </a:xfrm>
          <a:custGeom>
            <a:avLst/>
            <a:gdLst/>
            <a:ahLst/>
            <a:cxnLst/>
            <a:rect l="l" t="t" r="r" b="b"/>
            <a:pathLst>
              <a:path w="6996456" h="10287000">
                <a:moveTo>
                  <a:pt x="6996456" y="0"/>
                </a:moveTo>
                <a:lnTo>
                  <a:pt x="0" y="0"/>
                </a:lnTo>
                <a:lnTo>
                  <a:pt x="0" y="10287000"/>
                </a:lnTo>
                <a:lnTo>
                  <a:pt x="6996456" y="10287000"/>
                </a:lnTo>
                <a:lnTo>
                  <a:pt x="6996456" y="0"/>
                </a:lnTo>
                <a:close/>
              </a:path>
            </a:pathLst>
          </a:custGeom>
          <a:blipFill>
            <a:blip r:embed="rId2"/>
            <a:stretch>
              <a:fillRect l="-12513" r="-112312" b="-19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83422" y="0"/>
            <a:ext cx="4492141" cy="10287000"/>
            <a:chOff x="0" y="0"/>
            <a:chExt cx="11831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3115" cy="2709333"/>
            </a:xfrm>
            <a:custGeom>
              <a:avLst/>
              <a:gdLst/>
              <a:ahLst/>
              <a:cxnLst/>
              <a:rect l="l" t="t" r="r" b="b"/>
              <a:pathLst>
                <a:path w="1183115" h="2709333">
                  <a:moveTo>
                    <a:pt x="0" y="0"/>
                  </a:moveTo>
                  <a:lnTo>
                    <a:pt x="1183115" y="0"/>
                  </a:lnTo>
                  <a:lnTo>
                    <a:pt x="118311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83115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04188" y="2564461"/>
            <a:ext cx="11182408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APRENDIENDO DE ABRAHÁN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56232" y="4630653"/>
            <a:ext cx="13500184" cy="208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¿De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terrible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advierte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solemnemente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2:19.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46894" y="715193"/>
            <a:ext cx="6496248" cy="4332185"/>
          </a:xfrm>
          <a:custGeom>
            <a:avLst/>
            <a:gdLst/>
            <a:ahLst/>
            <a:cxnLst/>
            <a:rect l="l" t="t" r="r" b="b"/>
            <a:pathLst>
              <a:path w="6496248" h="4332185">
                <a:moveTo>
                  <a:pt x="0" y="0"/>
                </a:moveTo>
                <a:lnTo>
                  <a:pt x="6496247" y="0"/>
                </a:lnTo>
                <a:lnTo>
                  <a:pt x="6496247" y="4332185"/>
                </a:lnTo>
                <a:lnTo>
                  <a:pt x="0" y="43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962587"/>
            <a:ext cx="15323998" cy="237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podemos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ser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motivados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por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ejemplo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Abrahán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b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36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Romanos 4:1–3; Santiago 2:20–22.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BAA26CDD-9CB3-50D6-1D55-A8134C52122E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3BDE43-9183-F4BE-09EF-DFA2E703DD44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3685476"/>
            <a:ext cx="7182669" cy="6601524"/>
          </a:xfrm>
          <a:custGeom>
            <a:avLst/>
            <a:gdLst/>
            <a:ahLst/>
            <a:cxnLst/>
            <a:rect l="l" t="t" r="r" b="b"/>
            <a:pathLst>
              <a:path w="7182669" h="6601524">
                <a:moveTo>
                  <a:pt x="0" y="0"/>
                </a:moveTo>
                <a:lnTo>
                  <a:pt x="7182669" y="0"/>
                </a:lnTo>
                <a:lnTo>
                  <a:pt x="7182669" y="6601524"/>
                </a:lnTo>
                <a:lnTo>
                  <a:pt x="0" y="6601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738" r="-1395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82669" y="2804225"/>
            <a:ext cx="10352465" cy="455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modelo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Abrahán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reflejarse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nuestras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propias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Cristo.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26:5; Santiago 2:23, 24.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03869" y="852493"/>
            <a:ext cx="10555431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PALABRAS DE ÁNIMO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430</Words>
  <Application>Microsoft Office PowerPoint</Application>
  <PresentationFormat>Personalizado</PresentationFormat>
  <Paragraphs>61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Rubik</vt:lpstr>
      <vt:lpstr>Bw Modelica 1</vt:lpstr>
      <vt:lpstr>Arimo</vt:lpstr>
      <vt:lpstr>Arial</vt:lpstr>
      <vt:lpstr>Rubik Bold</vt:lpstr>
      <vt:lpstr>Rubik Semi-Bold</vt:lpstr>
      <vt:lpstr>Calibri</vt:lpstr>
      <vt:lpstr>Bw Modelica 2</vt:lpstr>
      <vt:lpstr>Aptos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6 Escuela Sabática 2024</dc:title>
  <dc:creator>User</dc:creator>
  <cp:lastModifiedBy>User</cp:lastModifiedBy>
  <cp:revision>5</cp:revision>
  <dcterms:created xsi:type="dcterms:W3CDTF">2006-08-16T00:00:00Z</dcterms:created>
  <dcterms:modified xsi:type="dcterms:W3CDTF">2024-11-08T20:52:00Z</dcterms:modified>
  <dc:identifier>DAGV7F8P7So</dc:identifier>
</cp:coreProperties>
</file>