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8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2" r:id="rId17"/>
    <p:sldId id="283" r:id="rId18"/>
    <p:sldId id="284" r:id="rId19"/>
    <p:sldId id="278" r:id="rId20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Bw Modelica 1" panose="020B0604020202020204" charset="0"/>
      <p:regular r:id="rId23"/>
    </p:embeddedFont>
    <p:embeddedFont>
      <p:font typeface="Bw Modelica 2" panose="020B0604020202020204" charset="0"/>
      <p:regular r:id="rId24"/>
    </p:embeddedFont>
    <p:embeddedFont>
      <p:font typeface="Rubik" panose="020B0604020202020204" pitchFamily="34" charset="-79"/>
      <p:regular r:id="rId25"/>
    </p:embeddedFont>
    <p:embeddedFont>
      <p:font typeface="Rubik Bold" panose="020B0604020202020204" pitchFamily="34" charset="-79"/>
      <p:regular r:id="rId26"/>
    </p:embeddedFont>
    <p:embeddedFont>
      <p:font typeface="Rubik Semi-Bold" panose="020B0604020202020204" pitchFamily="34" charset="-79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33CCD-CED1-40F9-BD8A-9138A30BCB9E}" type="datetimeFigureOut">
              <a:rPr lang="es-CO" smtClean="0"/>
              <a:t>1/11/2024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A92A-4466-4B9B-AA6C-AB5875BAF71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475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CEB7-3E3C-49E0-80F0-0C880FBFF9A4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34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El encuentro Mundial de Jóvenes ASDMR </a:t>
            </a:r>
            <a:r>
              <a:rPr lang="es-ES" dirty="0"/>
              <a:t>será en Medellín durante y después del Congreso Levántate y Brilla en Febrero 6-10 de 2025.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El lunes 10 de Febrero de 2025 tendremos una salida recreativa a un municipio cercano a Medellín, donde visitaremos la majestuosa Piedra del Peñol, en Guatapé </a:t>
            </a:r>
            <a:r>
              <a:rPr lang="es-ES" dirty="0" err="1"/>
              <a:t>Antioquia.¡Será</a:t>
            </a:r>
            <a:r>
              <a:rPr lang="es-ES" dirty="0"/>
              <a:t> una experiencia </a:t>
            </a:r>
            <a:r>
              <a:rPr lang="es-ES" dirty="0" err="1"/>
              <a:t>inolvidable!Costo</a:t>
            </a:r>
            <a:r>
              <a:rPr lang="es-ES" dirty="0"/>
              <a:t>: $28 dólares </a:t>
            </a:r>
            <a:r>
              <a:rPr lang="es-ES" dirty="0" err="1"/>
              <a:t>ó</a:t>
            </a:r>
            <a:r>
              <a:rPr lang="es-ES" dirty="0"/>
              <a:t> $100.000 COP.. 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Esto cubre, transporte, alimentación y entrada a la Piedra del Peñol, recuerdos…¡¡¡Será único, no te lo puedes perder!!!Inscríbase </a:t>
            </a:r>
            <a:r>
              <a:rPr lang="es-ES" dirty="0" err="1"/>
              <a:t>aquíExtranjeros</a:t>
            </a:r>
            <a:r>
              <a:rPr lang="es-ES" dirty="0"/>
              <a:t>: www.epagosreforma.com/#jovenesasdmrNacionales: www.joven.epagosreforma.com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74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Link para visitar la tienda virtual: https://shop.epagosreforma.com/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0005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Sigue nuestro canal de </a:t>
            </a:r>
            <a:r>
              <a:rPr lang="es-ES" dirty="0" err="1"/>
              <a:t>Whatsapp</a:t>
            </a:r>
            <a:r>
              <a:rPr lang="es-ES" dirty="0"/>
              <a:t> dando clic aquí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6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pagosreforma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ven.epagosreforma.com/" TargetMode="External"/><Relationship Id="rId4" Type="http://schemas.openxmlformats.org/officeDocument/2006/relationships/hyperlink" Target="https://epagosreforma.com/#jovenesasdm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op.epagosreforma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hatsapp.com/channel/0029Va0I4q6IN9ijaeTFJW1C" TargetMode="Externa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13278" y="1790596"/>
            <a:ext cx="5108319" cy="66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4332">
                <a:solidFill>
                  <a:srgbClr val="FEFEFE"/>
                </a:solidFill>
                <a:latin typeface="Arimo"/>
                <a:ea typeface="Arimo"/>
                <a:cs typeface="Arimo"/>
                <a:sym typeface="Arimo"/>
              </a:rPr>
              <a:t>SABIDURIA PARA 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6725428" y="-1104122"/>
            <a:ext cx="4837144" cy="18288000"/>
            <a:chOff x="0" y="0"/>
            <a:chExt cx="1273980" cy="48165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3980" cy="4816592"/>
            </a:xfrm>
            <a:custGeom>
              <a:avLst/>
              <a:gdLst/>
              <a:ahLst/>
              <a:cxnLst/>
              <a:rect l="l" t="t" r="r" b="b"/>
              <a:pathLst>
                <a:path w="1273980" h="4816592">
                  <a:moveTo>
                    <a:pt x="0" y="0"/>
                  </a:moveTo>
                  <a:lnTo>
                    <a:pt x="1273980" y="0"/>
                  </a:lnTo>
                  <a:lnTo>
                    <a:pt x="127398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27398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36" y="1120320"/>
            <a:ext cx="4733917" cy="847724"/>
            <a:chOff x="0" y="0"/>
            <a:chExt cx="6311889" cy="113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 rot="-1585205">
            <a:off x="1547869" y="4925752"/>
            <a:ext cx="14887462" cy="10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9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VENCIENDO  LOS PREJUICIOS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036" y="124892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5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291544" y="0"/>
            <a:ext cx="6996456" cy="10287000"/>
          </a:xfrm>
          <a:custGeom>
            <a:avLst/>
            <a:gdLst/>
            <a:ahLst/>
            <a:cxnLst/>
            <a:rect l="l" t="t" r="r" b="b"/>
            <a:pathLst>
              <a:path w="6996456" h="10287000">
                <a:moveTo>
                  <a:pt x="6996456" y="0"/>
                </a:moveTo>
                <a:lnTo>
                  <a:pt x="0" y="0"/>
                </a:lnTo>
                <a:lnTo>
                  <a:pt x="0" y="10287000"/>
                </a:lnTo>
                <a:lnTo>
                  <a:pt x="6996456" y="10287000"/>
                </a:lnTo>
                <a:lnTo>
                  <a:pt x="6996456" y="0"/>
                </a:lnTo>
                <a:close/>
              </a:path>
            </a:pathLst>
          </a:custGeom>
          <a:blipFill>
            <a:blip r:embed="rId2"/>
            <a:stretch>
              <a:fillRect l="-12513" r="-112312" b="-194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83422" y="0"/>
            <a:ext cx="4492141" cy="10287000"/>
            <a:chOff x="0" y="0"/>
            <a:chExt cx="11831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3115" cy="2709333"/>
            </a:xfrm>
            <a:custGeom>
              <a:avLst/>
              <a:gdLst/>
              <a:ahLst/>
              <a:cxnLst/>
              <a:rect l="l" t="t" r="r" b="b"/>
              <a:pathLst>
                <a:path w="1183115" h="2709333">
                  <a:moveTo>
                    <a:pt x="0" y="0"/>
                  </a:moveTo>
                  <a:lnTo>
                    <a:pt x="1183115" y="0"/>
                  </a:lnTo>
                  <a:lnTo>
                    <a:pt x="118311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83115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04188" y="2564461"/>
            <a:ext cx="11182408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5123" b="1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FORMANDO MEJORES HÁBITOS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56232" y="4630653"/>
            <a:ext cx="13500184" cy="2132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  <a:spcBef>
                <a:spcPct val="0"/>
              </a:spcBef>
            </a:pP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reprensión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 Santiago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relación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sesgo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materialista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profesan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un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asunto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grave? 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2:6, 7.</a:t>
            </a:r>
            <a:endParaRPr lang="en-US" sz="464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5751" y="4291352"/>
            <a:ext cx="15323998" cy="3168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únicamente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podemos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ser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victoriosos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al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representar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correctamente</a:t>
            </a:r>
            <a:endParaRPr lang="en-US" sz="5296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  <a:p>
            <a:pPr algn="ctr">
              <a:lnSpc>
                <a:spcPts val="6355"/>
              </a:lnSpc>
              <a:spcBef>
                <a:spcPct val="0"/>
              </a:spcBef>
            </a:pP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a Cristo? </a:t>
            </a:r>
          </a:p>
          <a:p>
            <a:pPr algn="ctr">
              <a:lnSpc>
                <a:spcPts val="6355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Romanos 2:11; </a:t>
            </a:r>
            <a:r>
              <a:rPr lang="en-US" sz="3200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Proverbios</a:t>
            </a:r>
            <a:r>
              <a:rPr lang="en-US" sz="32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23:7.</a:t>
            </a:r>
            <a:endParaRPr lang="en-US" sz="5296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784813" y="2943318"/>
            <a:ext cx="3489131" cy="7343682"/>
          </a:xfrm>
          <a:custGeom>
            <a:avLst/>
            <a:gdLst/>
            <a:ahLst/>
            <a:cxnLst/>
            <a:rect l="l" t="t" r="r" b="b"/>
            <a:pathLst>
              <a:path w="3489131" h="7343682">
                <a:moveTo>
                  <a:pt x="0" y="0"/>
                </a:moveTo>
                <a:lnTo>
                  <a:pt x="3489132" y="0"/>
                </a:lnTo>
                <a:lnTo>
                  <a:pt x="3489132" y="7343682"/>
                </a:lnTo>
                <a:lnTo>
                  <a:pt x="0" y="7343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031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06835" y="3858888"/>
            <a:ext cx="10352465" cy="364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4"/>
              </a:lnSpc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destaca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Escritura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verdaderamente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esencial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cristiana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2:8.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03869" y="852493"/>
            <a:ext cx="10555431" cy="882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 b="1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TENIENDO UNA CONDUCTA REAL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5153216"/>
          </a:xfrm>
          <a:custGeom>
            <a:avLst/>
            <a:gdLst/>
            <a:ahLst/>
            <a:cxnLst/>
            <a:rect l="l" t="t" r="r" b="b"/>
            <a:pathLst>
              <a:path w="18288000" h="5153216">
                <a:moveTo>
                  <a:pt x="0" y="0"/>
                </a:moveTo>
                <a:lnTo>
                  <a:pt x="18288000" y="0"/>
                </a:lnTo>
                <a:lnTo>
                  <a:pt x="18288000" y="5153216"/>
                </a:lnTo>
                <a:lnTo>
                  <a:pt x="0" y="5153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897930" y="-1792530"/>
            <a:ext cx="4492141" cy="18288000"/>
            <a:chOff x="0" y="0"/>
            <a:chExt cx="1183115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3115" cy="4816592"/>
            </a:xfrm>
            <a:custGeom>
              <a:avLst/>
              <a:gdLst/>
              <a:ahLst/>
              <a:cxnLst/>
              <a:rect l="l" t="t" r="r" b="b"/>
              <a:pathLst>
                <a:path w="1183115" h="4816592">
                  <a:moveTo>
                    <a:pt x="0" y="0"/>
                  </a:moveTo>
                  <a:lnTo>
                    <a:pt x="1183115" y="0"/>
                  </a:lnTo>
                  <a:lnTo>
                    <a:pt x="118311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83115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3993" y="3824296"/>
            <a:ext cx="16230600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2"/>
              </a:lnSpc>
            </a:pP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¿De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tener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prejuicios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parcialidad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y/o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preferencias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perjudica</a:t>
            </a:r>
            <a:endParaRPr lang="en-US" sz="559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6712"/>
              </a:lnSpc>
              <a:spcBef>
                <a:spcPct val="0"/>
              </a:spcBef>
            </a:pP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testimonio de Cristo? </a:t>
            </a:r>
            <a:r>
              <a:rPr lang="en-US" sz="4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2:9.</a:t>
            </a:r>
            <a:endParaRPr lang="en-US" sz="559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0797497" y="3782773"/>
            <a:ext cx="6933794" cy="4622529"/>
          </a:xfrm>
          <a:custGeom>
            <a:avLst/>
            <a:gdLst/>
            <a:ahLst/>
            <a:cxnLst/>
            <a:rect l="l" t="t" r="r" b="b"/>
            <a:pathLst>
              <a:path w="6933794" h="4622529">
                <a:moveTo>
                  <a:pt x="0" y="0"/>
                </a:moveTo>
                <a:lnTo>
                  <a:pt x="6933795" y="0"/>
                </a:lnTo>
                <a:lnTo>
                  <a:pt x="6933795" y="4622530"/>
                </a:lnTo>
                <a:lnTo>
                  <a:pt x="0" y="4622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4" r="-31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2169" y="3108062"/>
            <a:ext cx="9933624" cy="4854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3"/>
              </a:lnSpc>
            </a:pP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recordar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guardar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ley moral de Dios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mismos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</a:t>
            </a:r>
          </a:p>
          <a:p>
            <a:pPr algn="ctr">
              <a:lnSpc>
                <a:spcPts val="6383"/>
              </a:lnSpc>
            </a:pP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así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compartir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las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nuevas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generaciones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  <a:p>
            <a:pPr algn="ctr">
              <a:lnSpc>
                <a:spcPts val="6384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Eclesiastés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11:9; 12:13, 14; Santiago 2:10–13.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75704" y="860200"/>
            <a:ext cx="12756784" cy="882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 b="1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SABIAS ENSEÑANZAS CON COMPASIÓN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</a:blip>
              <a:stretch>
                <a:fillRect t="-9259" b="-925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CEBBFE2-90CA-8200-D306-6330BCB8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6939"/>
          </a:xfrm>
          <a:prstGeom prst="rect">
            <a:avLst/>
          </a:prstGeom>
        </p:spPr>
      </p:pic>
      <p:sp>
        <p:nvSpPr>
          <p:cNvPr id="2" name="Rectángulo: esquinas redondeadas 1">
            <a:hlinkClick r:id="rId4"/>
            <a:extLst>
              <a:ext uri="{FF2B5EF4-FFF2-40B4-BE49-F238E27FC236}">
                <a16:creationId xmlns:a16="http://schemas.microsoft.com/office/drawing/2014/main" id="{C0FF41D3-015D-4969-830C-3DE1C8247DDE}"/>
              </a:ext>
            </a:extLst>
          </p:cNvPr>
          <p:cNvSpPr/>
          <p:nvPr/>
        </p:nvSpPr>
        <p:spPr>
          <a:xfrm>
            <a:off x="3048000" y="80391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CLIC AQUI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E1232F-E493-575D-EB0B-6CBA0B305C82}"/>
              </a:ext>
            </a:extLst>
          </p:cNvPr>
          <p:cNvSpPr txBox="1"/>
          <p:nvPr/>
        </p:nvSpPr>
        <p:spPr>
          <a:xfrm rot="21217598">
            <a:off x="4887291" y="6845828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Congreso Mundial CG 2025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hombres sonriendo&#10;&#10;Descripción generada con confianza alta">
            <a:extLst>
              <a:ext uri="{FF2B5EF4-FFF2-40B4-BE49-F238E27FC236}">
                <a16:creationId xmlns:a16="http://schemas.microsoft.com/office/drawing/2014/main" id="{B6B9A735-72D1-4E47-8A1F-9B7BF5C66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44E86A13-BFFA-4892-985F-2505529C4909}"/>
              </a:ext>
            </a:extLst>
          </p:cNvPr>
          <p:cNvSpPr/>
          <p:nvPr/>
        </p:nvSpPr>
        <p:spPr>
          <a:xfrm>
            <a:off x="1701801" y="849571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EXTRANJEROS</a:t>
            </a:r>
            <a:endParaRPr lang="es-CO" sz="4000" b="1" dirty="0"/>
          </a:p>
        </p:txBody>
      </p:sp>
      <p:sp>
        <p:nvSpPr>
          <p:cNvPr id="7" name="Rectángulo: esquinas redondeadas 6">
            <a:hlinkClick r:id="rId5"/>
            <a:extLst>
              <a:ext uri="{FF2B5EF4-FFF2-40B4-BE49-F238E27FC236}">
                <a16:creationId xmlns:a16="http://schemas.microsoft.com/office/drawing/2014/main" id="{9B9D3FB3-27D3-42B7-AED9-65EC0EE682DB}"/>
              </a:ext>
            </a:extLst>
          </p:cNvPr>
          <p:cNvSpPr/>
          <p:nvPr/>
        </p:nvSpPr>
        <p:spPr>
          <a:xfrm>
            <a:off x="12547599" y="8330315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COLOMBIANOS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6F5A4F-4A25-87F0-32E7-A3B161DB889B}"/>
              </a:ext>
            </a:extLst>
          </p:cNvPr>
          <p:cNvSpPr txBox="1"/>
          <p:nvPr/>
        </p:nvSpPr>
        <p:spPr>
          <a:xfrm rot="21217598">
            <a:off x="1534492" y="5566272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Encuentro Mundial de Jóvenes  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18EA1-6B91-44F7-AB79-A15D463B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FD3B29-7DF2-4220-94BC-975D9F1C7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8" y="-2658"/>
            <a:ext cx="18295088" cy="10289658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B7A10E66-12AE-4646-B63D-09A8745DE4B0}"/>
              </a:ext>
            </a:extLst>
          </p:cNvPr>
          <p:cNvSpPr/>
          <p:nvPr/>
        </p:nvSpPr>
        <p:spPr>
          <a:xfrm>
            <a:off x="2552700" y="83439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TIENDA VIRTUAL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45407574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81307" y="9258300"/>
            <a:ext cx="2608669" cy="853327"/>
            <a:chOff x="0" y="0"/>
            <a:chExt cx="3478225" cy="11377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8276" cy="1137793"/>
            </a:xfrm>
            <a:custGeom>
              <a:avLst/>
              <a:gdLst/>
              <a:ahLst/>
              <a:cxnLst/>
              <a:rect l="l" t="t" r="r" b="b"/>
              <a:pathLst>
                <a:path w="3478276" h="1137793">
                  <a:moveTo>
                    <a:pt x="0" y="0"/>
                  </a:moveTo>
                  <a:lnTo>
                    <a:pt x="3478276" y="0"/>
                  </a:lnTo>
                  <a:lnTo>
                    <a:pt x="3478276" y="1137793"/>
                  </a:lnTo>
                  <a:lnTo>
                    <a:pt x="0" y="1137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978" r="1" b="-3597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518" b="-17518"/>
            </a:stretch>
          </a:blipFill>
        </p:spPr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0474322-0E82-4811-8366-EAA09422F535}"/>
              </a:ext>
            </a:extLst>
          </p:cNvPr>
          <p:cNvSpPr/>
          <p:nvPr/>
        </p:nvSpPr>
        <p:spPr>
          <a:xfrm>
            <a:off x="990600" y="8801838"/>
            <a:ext cx="975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Sigue nuestro canal de </a:t>
            </a:r>
            <a:r>
              <a:rPr lang="es-E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Whatsapp</a:t>
            </a:r>
            <a:r>
              <a:rPr lang="es-E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dando </a:t>
            </a:r>
            <a:endParaRPr lang="es-CO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: esquinas redondeadas 5">
            <a:hlinkClick r:id="rId5"/>
            <a:extLst>
              <a:ext uri="{FF2B5EF4-FFF2-40B4-BE49-F238E27FC236}">
                <a16:creationId xmlns:a16="http://schemas.microsoft.com/office/drawing/2014/main" id="{06822867-D90D-48F9-B7B6-38689FF69C4C}"/>
              </a:ext>
            </a:extLst>
          </p:cNvPr>
          <p:cNvSpPr/>
          <p:nvPr/>
        </p:nvSpPr>
        <p:spPr>
          <a:xfrm>
            <a:off x="11010502" y="8572500"/>
            <a:ext cx="5791200" cy="12954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0" b="1" dirty="0"/>
              <a:t>CLIC AQUÍ</a:t>
            </a:r>
            <a:endParaRPr lang="es-CO" sz="8000" b="1" dirty="0"/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577" b="-985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340" r="-11659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3937" r="-2393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5"/>
              <a:stretch>
                <a:fillRect l="-16018" t="-9333" r="-61759" b="-9333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4773" r="-5226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6386" y="4519595"/>
            <a:ext cx="3065372" cy="35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DADOR PERFECTO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418677"/>
            <a:ext cx="3077508" cy="7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RELIGIÓN VERDADERA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428253"/>
            <a:ext cx="3108894" cy="7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ESPEJO DE LA LEY DE DIOS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57798" y="4519612"/>
            <a:ext cx="337240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APRECIANDO LA LUZ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143626" y="4399729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ENFRIANDO EL ACALORAMIENTO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22436"/>
            <a:ext cx="1828800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5674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Llevando la Fe a la Práctica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28473" y="2640966"/>
            <a:ext cx="5001659" cy="4156990"/>
          </a:xfrm>
          <a:custGeom>
            <a:avLst/>
            <a:gdLst/>
            <a:ahLst/>
            <a:cxnLst/>
            <a:rect l="l" t="t" r="r" b="b"/>
            <a:pathLst>
              <a:path w="5001659" h="4156990">
                <a:moveTo>
                  <a:pt x="0" y="0"/>
                </a:moveTo>
                <a:lnTo>
                  <a:pt x="5001658" y="0"/>
                </a:lnTo>
                <a:lnTo>
                  <a:pt x="5001658" y="4156990"/>
                </a:lnTo>
                <a:lnTo>
                  <a:pt x="0" y="415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6" b="-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43346" y="5889884"/>
            <a:ext cx="5946954" cy="3141974"/>
          </a:xfrm>
          <a:custGeom>
            <a:avLst/>
            <a:gdLst/>
            <a:ahLst/>
            <a:cxnLst/>
            <a:rect l="l" t="t" r="r" b="b"/>
            <a:pathLst>
              <a:path w="5946954" h="3141974">
                <a:moveTo>
                  <a:pt x="0" y="0"/>
                </a:moveTo>
                <a:lnTo>
                  <a:pt x="5946954" y="0"/>
                </a:lnTo>
                <a:lnTo>
                  <a:pt x="5946954" y="3141974"/>
                </a:lnTo>
                <a:lnTo>
                  <a:pt x="0" y="3141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97531" y="760119"/>
            <a:ext cx="10296823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8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Ofrenda del Primer </a:t>
            </a:r>
            <a:r>
              <a:rPr lang="en-US" sz="2799" b="1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Sábado</a:t>
            </a:r>
            <a:endParaRPr lang="en-US" sz="2799" b="1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Para </a:t>
            </a:r>
            <a:r>
              <a:rPr lang="en-US" sz="4000" b="1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</a:t>
            </a:r>
            <a:r>
              <a:rPr lang="en-US" sz="4000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Departamento de </a:t>
            </a:r>
            <a:r>
              <a:rPr lang="en-US" sz="4000" b="1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Literatura</a:t>
            </a:r>
            <a:r>
              <a:rPr lang="en-US" sz="4000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la</a:t>
            </a:r>
          </a:p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Conferencia</a:t>
            </a:r>
            <a:r>
              <a:rPr lang="en-US" sz="4000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General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898546"/>
            <a:ext cx="9529437" cy="3562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Oramos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para que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esta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Ofrenda del Primer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Sábado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para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Departamento de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Literatura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la CG toque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corazón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para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dar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más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favor de las almas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alrededor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del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mundo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que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necesitan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leer la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verdad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presente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8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Muchas</a:t>
            </a:r>
            <a:r>
              <a:rPr lang="en-US" sz="38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gracias.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5155" y="8343900"/>
            <a:ext cx="9741573" cy="394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8"/>
              </a:lnSpc>
              <a:spcBef>
                <a:spcPct val="0"/>
              </a:spcBef>
            </a:pPr>
            <a:r>
              <a:rPr lang="en-US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Sus </a:t>
            </a:r>
            <a:r>
              <a:rPr lang="en-US" b="1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hermanos</a:t>
            </a:r>
            <a:r>
              <a:rPr lang="en-US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del Departamento de </a:t>
            </a:r>
            <a:r>
              <a:rPr lang="en-US" b="1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Literatura</a:t>
            </a:r>
            <a:r>
              <a:rPr lang="en-US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la </a:t>
            </a:r>
            <a:r>
              <a:rPr lang="en-US" b="1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Conferencia</a:t>
            </a:r>
            <a:r>
              <a:rPr lang="en-US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General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50279" y="622012"/>
            <a:ext cx="4309021" cy="27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7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SÁBADO, 2 DE NOVIEMBRE DE 2024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9029C-42A7-9217-F403-5AD5837C9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A74416A-18B2-6C7D-3317-DA1B158227DD}"/>
              </a:ext>
            </a:extLst>
          </p:cNvPr>
          <p:cNvSpPr txBox="1"/>
          <p:nvPr/>
        </p:nvSpPr>
        <p:spPr>
          <a:xfrm>
            <a:off x="7013278" y="1790596"/>
            <a:ext cx="5108319" cy="66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4332">
                <a:solidFill>
                  <a:srgbClr val="FEFEFE"/>
                </a:solidFill>
                <a:latin typeface="Arimo"/>
                <a:ea typeface="Arimo"/>
                <a:cs typeface="Arimo"/>
                <a:sym typeface="Arimo"/>
              </a:rPr>
              <a:t>SABIDURIA PARA 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1568E88-71BC-B4CE-83EB-E0E39B2AB52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8E70E8F-E434-BF2F-B7F9-4555D050075A}"/>
              </a:ext>
            </a:extLst>
          </p:cNvPr>
          <p:cNvGrpSpPr/>
          <p:nvPr/>
        </p:nvGrpSpPr>
        <p:grpSpPr>
          <a:xfrm rot="-5400000">
            <a:off x="6725428" y="-1104122"/>
            <a:ext cx="4837144" cy="18288000"/>
            <a:chOff x="0" y="0"/>
            <a:chExt cx="1273980" cy="481659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C56786E-E365-B9E7-6989-E762B2A05BF7}"/>
                </a:ext>
              </a:extLst>
            </p:cNvPr>
            <p:cNvSpPr/>
            <p:nvPr/>
          </p:nvSpPr>
          <p:spPr>
            <a:xfrm>
              <a:off x="0" y="0"/>
              <a:ext cx="1273980" cy="4816592"/>
            </a:xfrm>
            <a:custGeom>
              <a:avLst/>
              <a:gdLst/>
              <a:ahLst/>
              <a:cxnLst/>
              <a:rect l="l" t="t" r="r" b="b"/>
              <a:pathLst>
                <a:path w="1273980" h="4816592">
                  <a:moveTo>
                    <a:pt x="0" y="0"/>
                  </a:moveTo>
                  <a:lnTo>
                    <a:pt x="1273980" y="0"/>
                  </a:lnTo>
                  <a:lnTo>
                    <a:pt x="127398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8B34A8FB-B78F-39EF-3746-D06A369DAFFD}"/>
                </a:ext>
              </a:extLst>
            </p:cNvPr>
            <p:cNvSpPr txBox="1"/>
            <p:nvPr/>
          </p:nvSpPr>
          <p:spPr>
            <a:xfrm>
              <a:off x="0" y="0"/>
              <a:ext cx="127398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6099DCE6-589F-F1E6-1EBD-6D85C3D5B9E7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BDAF534-082A-AD8F-EC2E-F6D2AC585FD2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CEE1C88-9EC9-67BF-C569-982A3E1B388C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1790192-2C3B-5657-FEBC-43473CCFB18E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94C280D4-B8F4-12AC-0600-507077EDA2BB}"/>
              </a:ext>
            </a:extLst>
          </p:cNvPr>
          <p:cNvSpPr txBox="1"/>
          <p:nvPr/>
        </p:nvSpPr>
        <p:spPr>
          <a:xfrm rot="-1585205">
            <a:off x="1547869" y="4925752"/>
            <a:ext cx="14887462" cy="10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9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VENCIENDO  LOS PREJUICIOS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7DA157D-1F3D-F1C1-0685-D022EE70B6FF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5</a:t>
            </a:r>
          </a:p>
        </p:txBody>
      </p:sp>
    </p:spTree>
    <p:extLst>
      <p:ext uri="{BB962C8B-B14F-4D97-AF65-F5344CB8AC3E}">
        <p14:creationId xmlns:p14="http://schemas.microsoft.com/office/powerpoint/2010/main" val="7467575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t="-6055" b="-60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35285" y="997380"/>
            <a:ext cx="10779913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 b="1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PROBLEMA DE ACTITUD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1365" y="4449723"/>
            <a:ext cx="11927840" cy="263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tendencia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terrenal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común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que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culpables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</a:t>
            </a:r>
          </a:p>
          <a:p>
            <a:pPr algn="ctr">
              <a:lnSpc>
                <a:spcPts val="5212"/>
              </a:lnSpc>
            </a:pP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tal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sin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siquiera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darnos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cuenta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</a:p>
          <a:p>
            <a:pPr algn="ctr">
              <a:lnSpc>
                <a:spcPts val="5212"/>
              </a:lnSpc>
            </a:pP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2:1–4.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927170" y="8776014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049618" y="1889773"/>
            <a:ext cx="6537388" cy="8229600"/>
          </a:xfrm>
          <a:custGeom>
            <a:avLst/>
            <a:gdLst/>
            <a:ahLst/>
            <a:cxnLst/>
            <a:rect l="l" t="t" r="r" b="b"/>
            <a:pathLst>
              <a:path w="6537388" h="8229600">
                <a:moveTo>
                  <a:pt x="0" y="0"/>
                </a:moveTo>
                <a:lnTo>
                  <a:pt x="6537388" y="0"/>
                </a:lnTo>
                <a:lnTo>
                  <a:pt x="6537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630202"/>
            <a:ext cx="9474372" cy="393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9"/>
              </a:lnSpc>
            </a:pP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comprender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aquellos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pueden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pobres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bienes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pero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ricos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18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518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</a:p>
          <a:p>
            <a:pPr algn="ctr">
              <a:lnSpc>
                <a:spcPts val="6219"/>
              </a:lnSpc>
            </a:pPr>
            <a:r>
              <a:rPr lang="en-US" sz="4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2:5.</a:t>
            </a:r>
            <a:endParaRPr lang="en-US" sz="518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984B33E8-37F5-E8CC-CFF1-A33E020A0F60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42051D2-B5FF-7327-D9B4-12F697BE3BD8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068378" y="3425800"/>
            <a:ext cx="9553281" cy="6228022"/>
          </a:xfrm>
          <a:custGeom>
            <a:avLst/>
            <a:gdLst/>
            <a:ahLst/>
            <a:cxnLst/>
            <a:rect l="l" t="t" r="r" b="b"/>
            <a:pathLst>
              <a:path w="9553281" h="6228022">
                <a:moveTo>
                  <a:pt x="0" y="0"/>
                </a:moveTo>
                <a:lnTo>
                  <a:pt x="9553281" y="0"/>
                </a:lnTo>
                <a:lnTo>
                  <a:pt x="9553281" y="6228022"/>
                </a:lnTo>
                <a:lnTo>
                  <a:pt x="0" y="6228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30" b="-113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1540" y="3717860"/>
            <a:ext cx="6936843" cy="3756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planteamiento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equilibrado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enseñó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con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</a:t>
            </a:r>
          </a:p>
          <a:p>
            <a:pPr algn="ctr">
              <a:lnSpc>
                <a:spcPts val="5886"/>
              </a:lnSpc>
            </a:pP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ayudar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pobres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</a:p>
          <a:p>
            <a:pPr algn="ctr">
              <a:lnSpc>
                <a:spcPts val="5886"/>
              </a:lnSpc>
            </a:pPr>
            <a:r>
              <a:rPr lang="en-US" sz="4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14:3–9.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70711" y="583784"/>
            <a:ext cx="10650948" cy="172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DISCERNIMIENTO E IMPARCIALIDAD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722607" y="8743950"/>
            <a:ext cx="3118000" cy="1028700"/>
            <a:chOff x="0" y="0"/>
            <a:chExt cx="4157333" cy="1371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003157" y="5853013"/>
            <a:ext cx="14239414" cy="4334122"/>
          </a:xfrm>
          <a:custGeom>
            <a:avLst/>
            <a:gdLst/>
            <a:ahLst/>
            <a:cxnLst/>
            <a:rect l="l" t="t" r="r" b="b"/>
            <a:pathLst>
              <a:path w="14239414" h="4334122">
                <a:moveTo>
                  <a:pt x="0" y="0"/>
                </a:moveTo>
                <a:lnTo>
                  <a:pt x="14239415" y="0"/>
                </a:lnTo>
                <a:lnTo>
                  <a:pt x="14239415" y="4334122"/>
                </a:lnTo>
                <a:lnTo>
                  <a:pt x="0" y="4334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7961" y="2595062"/>
            <a:ext cx="17543018" cy="224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5"/>
              </a:lnSpc>
            </a:pP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En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antiguo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Israel, ¿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exigía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quienes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administraban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justicia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  <a:p>
            <a:pPr algn="ctr">
              <a:lnSpc>
                <a:spcPts val="5895"/>
              </a:lnSpc>
            </a:pP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Levítico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19:15;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Deuteronomio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1:17; 10:17.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F8C32245-35B4-24D9-99AE-CD5B21BF5E0A}"/>
              </a:ext>
            </a:extLst>
          </p:cNvPr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54E5700-6B19-8BC3-1481-C7DEA3FAE1D2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248529" y="3941785"/>
            <a:ext cx="16010771" cy="2189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5"/>
              </a:lnSpc>
            </a:pP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Hoy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día, ¿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deberían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aplicar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mismo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principio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ocupan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cargos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directivos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</a:p>
          <a:p>
            <a:pPr algn="ctr">
              <a:lnSpc>
                <a:spcPts val="5895"/>
              </a:lnSpc>
            </a:pP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1 Pedro 1:17;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Colosenses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3:25.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579</Words>
  <Application>Microsoft Office PowerPoint</Application>
  <PresentationFormat>Personalizado</PresentationFormat>
  <Paragraphs>78</Paragraphs>
  <Slides>19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Bw Modelica 1</vt:lpstr>
      <vt:lpstr>Bw Modelica 2</vt:lpstr>
      <vt:lpstr>Arial</vt:lpstr>
      <vt:lpstr>Calibri</vt:lpstr>
      <vt:lpstr>Aptos</vt:lpstr>
      <vt:lpstr>Rubik Semi-Bold</vt:lpstr>
      <vt:lpstr>Rubik Bold</vt:lpstr>
      <vt:lpstr>Arimo</vt:lpstr>
      <vt:lpstr>Rubik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5 Escuela Sabática 2024</dc:title>
  <cp:lastModifiedBy>User</cp:lastModifiedBy>
  <cp:revision>7</cp:revision>
  <dcterms:created xsi:type="dcterms:W3CDTF">2006-08-16T00:00:00Z</dcterms:created>
  <dcterms:modified xsi:type="dcterms:W3CDTF">2024-11-01T19:59:28Z</dcterms:modified>
  <dc:identifier>DAGVQxJV4ww</dc:identifier>
</cp:coreProperties>
</file>